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fntdata" ContentType="application/x-fontdata"/>
  <Default Extension="bmp" ContentType="image/bmp"/>
  <Default Extension="jpeg" ContentType="image/jpeg"/>
  <Default Extension="png" ContentType="image/png"/>
  <Default Extension="gif" ContentType="image/gif"/>
  <Default Extension="tif" ContentType="image/tif"/>
  <Default Extension="emf" ContentType="image/x-emf"/>
  <Default Extension="wmf" ContentType="image/x-wmf"/>
  <Default Extension="pct" ContentType="image/pct"/>
  <Default Extension="pcx" ContentType="image/pcx"/>
  <Default Extension="tga" ContentType="image/tga"/>
  <Default Extension="avi" ContentType="video/avi"/>
  <Default Extension="wmv" ContentType="video/wmv"/>
  <Default Extension="mpg" ContentType="video/mpeg"/>
  <Default Extension="mpeg" ContentType="video/mpeg"/>
  <Default Extension="mp2" ContentType="video/mpeg"/>
  <Default Extension="mp4" ContentType="video/mpeg"/>
  <Default Extension="wma" ContentType="audio/x-ms-wma"/>
  <Default Extension="mid" ContentType="audio/unknown"/>
  <Default Extension="midi" ContentType="audio/unknown"/>
  <Default Extension="rmi" ContentType="audio/unknown"/>
  <Default Extension="mp3" ContentType="audio/unknown"/>
  <Default Extension="wav" ContentType="audio/wav"/>
  <Default Extension="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</Types>
</file>

<file path=_rels/.rels><?xml version="1.0" encoding="UTF-8" standalone="yes" 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</file>

<file path=ppt/presentation.xml><?xml version="1.0" encoding="utf-8"?>
<p:presentation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>
  <p:sldMasterIdLst>
    <p:sldMasterId id="2147483648" r:id="rId5"/>
  </p:sldMasterIdLst>
  <p:sldIdLst>
    <p:sldId id="256" r:id="rId6"/>
    <p:sldId id="257" r:id="rId7"/>
    <p:sldId id="258" r:id="rId8"/>
    <p:sldId id="260" r:id="rId9"/>
    <p:sldId id="259" r:id="rId10"/>
    <p:sldId id="261" r:id="rId11"/>
  </p:sldIdLst>
  <p:sldSz cx="9144000" cy="6858000"/>
  <p:notesSz cx="6858000" cy="9144000"/>
  <p:defaultTextStyle>
    <a:lvl1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800" b="0" i="0" u="none" strike="noStrike" kern="1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1pPr>
    <a:lvl2pPr marL="457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800" b="0" i="0" u="none" strike="noStrike" kern="1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2pPr>
    <a:lvl3pPr marL="914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800" b="0" i="0" u="none" strike="noStrike" kern="1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3pPr>
    <a:lvl4pPr marL="1371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800" b="0" i="0" u="none" strike="noStrike" kern="1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4pPr>
    <a:lvl5pPr marL="18288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800" b="0" i="0" u="none" strike="noStrike" kern="1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5pPr>
    <a:lvl6pPr marL="22860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800" b="0" i="0" u="none" strike="noStrike" kern="1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6pPr>
    <a:lvl7pPr marL="2743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800" b="0" i="0" u="none" strike="noStrike" kern="1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7pPr>
    <a:lvl8pPr marL="3200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800" b="0" i="0" u="none" strike="noStrike" kern="1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8pPr>
    <a:lvl9pPr marL="3657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800" b="0" i="0" u="none" strike="noStrike" kern="1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9pPr>
  </p:defaultTextStyle>
</p:presentation>
</file>

<file path=ppt/presProps.xml><?xml version="1.0" encoding="utf-8"?>
<p:presentationPr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>
  <p:showPr showNarration="1">
    <p:penClr>
      <a:srgbClr val="0000FF"/>
    </p:penClr>
  </p:showPr>
  <p:extLst>
    <p:ext uri="smNativeData">
      <pr:smAppRevision xmlns:pr="smNativeData" dt="1764957859" val="982" revOS="4"/>
      <pr:smFileRevision xmlns:pr="smNativeData" dt="1764957859" val="0"/>
      <pr:guideOptions xmlns:pr="smNativeData" dt="1764957859" snapToGrid="1" snapToBorders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>
  <p:slideViewPr>
    <p:cSldViewPr>
      <p:cViewPr varScale="1">
        <p:scale>
          <a:sx n="77" d="100"/>
          <a:sy n="77" d="100"/>
        </p:scale>
        <p:origin x="282" y="815"/>
      </p:cViewPr>
      <p:guideLst x="0" y="0"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sorterViewPr>
    <p:cViewPr>
      <p:scale>
        <a:sx n="16" d="100"/>
        <a:sy n="16" d="100"/>
      </p:scale>
      <p:origin x="0" y="0"/>
    </p:cViewPr>
  </p:sorterViewPr>
  <p:notesViewPr>
    <p:cSldViewPr>
      <p:cViewPr>
        <p:scale>
          <a:sx n="77" d="100"/>
          <a:sy n="77" d="100"/>
        </p:scale>
        <p:origin x="282" y="815"/>
      </p:cViewPr>
    </p:cSldViewPr>
  </p:notesViewPr>
  <p:gridSpacing cx="71755" cy="71755"/>
</p:viewPr>
</file>

<file path=ppt/_rels/presentation.xml.rels><?xml version="1.0" encoding="UTF-8" standalone="yes" 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tableStyles" Target="tableStyles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/Relationships>
</file>

<file path=ppt/slideLayouts/_rels/slideLayout1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val="SMDATA_13_ox4z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GNoZW0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BAAAGw0AAAg0AAAmFgAAEAAAACYAAAAIAAAAAQAAAAAAAAA="/>
              </a:ext>
            </a:extLst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Подзаголовок 2"/>
          <p:cNvSpPr>
            <a:spLocks noGrp="1" noChangeArrowheads="1"/>
            <a:extLst>
              <a:ext uri="smNativeData">
                <pr:smNativeData xmlns:pr="smNativeData" val="SMDATA_13_ox4za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HM+PGE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wCAAA6BcAANAvAACwIgAAEAAAACYAAAAIAAAAAYAAAAAAAAA="/>
              </a:ext>
            </a:extLst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lang="ru-ru">
                <a:solidFill>
                  <a:srgbClr val="8C8C8C"/>
                </a:solidFill>
              </a:defRPr>
            </a:lvl1pPr>
            <a:lvl2pPr marL="457200" indent="0" algn="ctr">
              <a:buNone/>
              <a:defRPr lang="ru-ru">
                <a:solidFill>
                  <a:srgbClr val="8C8C8C"/>
                </a:solidFill>
              </a:defRPr>
            </a:lvl2pPr>
            <a:lvl3pPr marL="914400" indent="0" algn="ctr">
              <a:buNone/>
              <a:defRPr lang="ru-ru">
                <a:solidFill>
                  <a:srgbClr val="8C8C8C"/>
                </a:solidFill>
              </a:defRPr>
            </a:lvl3pPr>
            <a:lvl4pPr marL="1371600" indent="0" algn="ctr">
              <a:buNone/>
              <a:defRPr lang="ru-ru">
                <a:solidFill>
                  <a:srgbClr val="8C8C8C"/>
                </a:solidFill>
              </a:defRPr>
            </a:lvl4pPr>
            <a:lvl5pPr marL="1828800" indent="0" algn="ctr">
              <a:buNone/>
              <a:defRPr lang="ru-ru">
                <a:solidFill>
                  <a:srgbClr val="8C8C8C"/>
                </a:solidFill>
              </a:defRPr>
            </a:lvl5pPr>
            <a:lvl6pPr marL="2286000" indent="0" algn="ctr">
              <a:buNone/>
              <a:defRPr lang="ru-ru">
                <a:solidFill>
                  <a:srgbClr val="8C8C8C"/>
                </a:solidFill>
              </a:defRPr>
            </a:lvl6pPr>
            <a:lvl7pPr marL="2743200" indent="0" algn="ctr">
              <a:buNone/>
              <a:defRPr lang="ru-ru">
                <a:solidFill>
                  <a:srgbClr val="8C8C8C"/>
                </a:solidFill>
              </a:defRPr>
            </a:lvl7pPr>
            <a:lvl8pPr marL="3200400" indent="0" algn="ctr">
              <a:buNone/>
              <a:defRPr lang="ru-ru">
                <a:solidFill>
                  <a:srgbClr val="8C8C8C"/>
                </a:solidFill>
              </a:defRPr>
            </a:lvl8pPr>
            <a:lvl9pPr marL="3657600" indent="0" algn="ctr">
              <a:buNone/>
              <a:defRPr lang="ru-ru">
                <a:solidFill>
                  <a:srgbClr val="8C8C8C"/>
                </a:solidFill>
              </a:defRPr>
            </a:lvl9pPr>
          </a:lstStyle>
          <a:p>
            <a:pPr>
              <a:defRPr lang="ru-ru"/>
            </a:pPr>
            <a:r>
              <a:t>Образец подзаголовка</a:t>
            </a:r>
          </a:p>
        </p:txBody>
      </p:sp>
      <p:sp>
        <p:nvSpPr>
          <p:cNvPr id="4" name="Дата 3"/>
          <p:cNvSpPr>
            <a:spLocks noGrp="1" noChangeArrowheads="1"/>
            <a:extLst>
              <a:ext uri="smNativeData">
                <pr:smNativeData xmlns:pr="smNativeData" val="SMDATA_13_ox4z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GluZG8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GicAAPAPAABZKQAAEAAAACYAAAAIAAAAAAAAAAAAAAA=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3B7F4D23-6DD6-2ABB-98C7-9BEE03896ECE}" type="datetime1">
              <a:t>25.01.2023</a:t>
            </a:fld>
          </a:p>
        </p:txBody>
      </p:sp>
      <p:sp>
        <p:nvSpPr>
          <p:cNvPr id="5" name="Нижний колонтитул 4"/>
          <p:cNvSpPr>
            <a:spLocks noGrp="1" noChangeArrowheads="1"/>
            <a:extLst>
              <a:ext uri="smNativeData">
                <pr:smNativeData xmlns:pr="smNativeData" val="SMDATA_13_ox4z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DpzaGE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EwAAGicAAAglAABZ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6" name="Номер слайда 5"/>
          <p:cNvSpPr>
            <a:spLocks noGrp="1" noChangeArrowheads="1"/>
            <a:extLst>
              <a:ext uri="smNativeData">
                <pr:smNativeData xmlns:pr="smNativeData" val="SMDATA_13_ox4z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GFwZT0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QKAAAGicAAHA1AABZ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3B7F21ED-A3D6-2AD7-98C7-55826F896E00}" type="slidenum"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val="SMDATA_13_ox4z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sQEAAHA1AAC5CA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 noChangeArrowheads="1"/>
            <a:extLst>
              <a:ext uri="smNativeData">
                <pr:smNativeData xmlns:pr="smNativeData" val="SMDATA_13_ox4zaRMAAAAlAAAAZAAAAA0AAAAAkAAAAEgAAACQAAAASAAAAAAAAAAAAAAAAQ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2AkAAHA1AACwJQAAEAAAACYAAAAIAAAAAgAAAAAAAAA="/>
              </a:ext>
            </a:extLst>
          </p:cNvSpPr>
          <p:nvPr>
            <p:ph idx="1"/>
          </p:nvPr>
        </p:nvSpPr>
        <p:spPr/>
        <p:txBody>
          <a:bodyPr vert="vert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ru-ru"/>
            </a:pPr>
            <a:r>
              <a:t>Образец текста</a:t>
            </a:r>
          </a:p>
          <a:p>
            <a:pPr lvl="1">
              <a:defRPr lang="ru-ru"/>
            </a:pPr>
            <a:r>
              <a:t>Второй уровень</a:t>
            </a:r>
          </a:p>
          <a:p>
            <a:pPr lvl="2">
              <a:defRPr lang="ru-ru"/>
            </a:pPr>
            <a:r>
              <a:t>Третий уровень</a:t>
            </a:r>
          </a:p>
          <a:p>
            <a:pPr lvl="3">
              <a:defRPr lang="ru-ru"/>
            </a:pPr>
            <a:r>
              <a:t>Четвертый уровень</a:t>
            </a:r>
          </a:p>
          <a:p>
            <a:pPr lvl="4">
              <a:defRPr lang="ru-ru"/>
            </a:pPr>
            <a:r>
              <a:t>Пятый уровень</a:t>
            </a:r>
          </a:p>
        </p:txBody>
      </p:sp>
      <p:sp>
        <p:nvSpPr>
          <p:cNvPr id="4" name="Дата 3"/>
          <p:cNvSpPr>
            <a:spLocks noGrp="1" noChangeArrowheads="1"/>
            <a:extLst>
              <a:ext uri="smNativeData">
                <pr:smNativeData xmlns:pr="smNativeData" val="SMDATA_13_ox4z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GicAAPAPAABZKQAAEAAAACYAAAAIAAAAAAAAAAAAAAA=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3B7F330D-43D6-2AC5-98C7-B5907D896EE0}" type="datetime1">
              <a:t>25.01.2023</a:t>
            </a:fld>
          </a:p>
        </p:txBody>
      </p:sp>
      <p:sp>
        <p:nvSpPr>
          <p:cNvPr id="5" name="Нижний колонтитул 4"/>
          <p:cNvSpPr>
            <a:spLocks noGrp="1" noChangeArrowheads="1"/>
            <a:extLst>
              <a:ext uri="smNativeData">
                <pr:smNativeData xmlns:pr="smNativeData" val="SMDATA_13_ox4z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EwAAGicAAAglAABZ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6" name="Номер слайда 5"/>
          <p:cNvSpPr>
            <a:spLocks noGrp="1" noChangeArrowheads="1"/>
            <a:extLst>
              <a:ext uri="smNativeData">
                <pr:smNativeData xmlns:pr="smNativeData" val="SMDATA_13_ox4z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QKAAAGicAAHA1AABZ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3B7F74E5-ABD6-2A82-98C7-5DD73A896E08}" type="slidenum"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 noChangeArrowheads="1"/>
            <a:extLst>
              <a:ext uri="smNativeData">
                <pr:smNativeData xmlns:pr="smNativeData" val="SMDATA_13_ox4zaRMAAAAlAAAAZAAAAA0AAAAAkAAAAEgAAACQAAAASAAAAAAAAAABAAAAAQ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IKAAAsQEAAHA1AACwJQAAEAAAACYAAAAIAAAAAwAAAAAAAAA="/>
              </a:ext>
            </a:extLst>
          </p:cNvSpPr>
          <p:nvPr>
            <p:ph type="title"/>
          </p:nvPr>
        </p:nvSpPr>
        <p:spPr>
          <a:xfrm>
            <a:off x="6629400" y="274955"/>
            <a:ext cx="2057400" cy="5851525"/>
          </a:xfrm>
        </p:spPr>
        <p:txBody>
          <a:bodyPr vert="vert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 noChangeArrowheads="1"/>
            <a:extLst>
              <a:ext uri="smNativeData">
                <pr:smNativeData xmlns:pr="smNativeData" val="SMDATA_13_ox4zaRMAAAAlAAAAZAAAAA0AAAAAkAAAAEgAAACQAAAASAAAAAAAAAAAAAAAAQ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sQEAANgnAACwJQAAEAAAACYAAAAIAAAAAwAAAAAAAAA="/>
              </a:ext>
            </a:extLst>
          </p:cNvSpPr>
          <p:nvPr>
            <p:ph idx="1"/>
          </p:nvPr>
        </p:nvSpPr>
        <p:spPr>
          <a:xfrm>
            <a:off x="457200" y="274955"/>
            <a:ext cx="6019800" cy="5851525"/>
          </a:xfrm>
        </p:spPr>
        <p:txBody>
          <a:bodyPr vert="vert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ru-ru"/>
            </a:pPr>
            <a:r>
              <a:t>Образец текста</a:t>
            </a:r>
          </a:p>
          <a:p>
            <a:pPr lvl="1">
              <a:defRPr lang="ru-ru"/>
            </a:pPr>
            <a:r>
              <a:t>Второй уровень</a:t>
            </a:r>
          </a:p>
          <a:p>
            <a:pPr lvl="2">
              <a:defRPr lang="ru-ru"/>
            </a:pPr>
            <a:r>
              <a:t>Третий уровень</a:t>
            </a:r>
          </a:p>
          <a:p>
            <a:pPr lvl="3">
              <a:defRPr lang="ru-ru"/>
            </a:pPr>
            <a:r>
              <a:t>Четвертый уровень</a:t>
            </a:r>
          </a:p>
          <a:p>
            <a:pPr lvl="4">
              <a:defRPr lang="ru-ru"/>
            </a:pPr>
            <a:r>
              <a:t>Пятый уровень</a:t>
            </a:r>
          </a:p>
        </p:txBody>
      </p:sp>
      <p:sp>
        <p:nvSpPr>
          <p:cNvPr id="4" name="Дата 3"/>
          <p:cNvSpPr>
            <a:spLocks noGrp="1" noChangeArrowheads="1"/>
            <a:extLst>
              <a:ext uri="smNativeData">
                <pr:smNativeData xmlns:pr="smNativeData" val="SMDATA_13_ox4z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GicAAPAPAABZKQAAEAAAACYAAAAIAAAAAAAAAAAAAAA=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3B7F2545-0BD6-2AD3-98C7-FD866B896EA8}" type="datetime1">
              <a:t>25.01.2023</a:t>
            </a:fld>
          </a:p>
        </p:txBody>
      </p:sp>
      <p:sp>
        <p:nvSpPr>
          <p:cNvPr id="5" name="Нижний колонтитул 4"/>
          <p:cNvSpPr>
            <a:spLocks noGrp="1" noChangeArrowheads="1"/>
            <a:extLst>
              <a:ext uri="smNativeData">
                <pr:smNativeData xmlns:pr="smNativeData" val="SMDATA_13_ox4z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EwAAGicAAAglAABZ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6" name="Номер слайда 5"/>
          <p:cNvSpPr>
            <a:spLocks noGrp="1" noChangeArrowheads="1"/>
            <a:extLst>
              <a:ext uri="smNativeData">
                <pr:smNativeData xmlns:pr="smNativeData" val="SMDATA_13_ox4z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QKAAAGicAAHA1AABZ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3B7F5831-7FD6-2AAE-98C7-89FB16896EDC}" type="slidenum"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val="SMDATA_13_ox4z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DAiLz4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sQEAAHA1AAC5CA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Содержимое 2"/>
          <p:cNvSpPr>
            <a:spLocks noGrp="1" noChangeArrowheads="1"/>
            <a:extLst>
              <a:ext uri="smNativeData">
                <pr:smNativeData xmlns:pr="smNativeData" val="SMDATA_13_ox4za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Dpmb24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2AkAAHA1AACwJQAAEAAAACYAAAAIAAAAAAAAAAAAAAA="/>
              </a:ext>
            </a:extLst>
          </p:cNvSpPr>
          <p:nvPr>
            <p:ph idx="1"/>
          </p:nvPr>
        </p:nvSpPr>
        <p:spPr/>
        <p:txBody>
          <a:bodyPr/>
          <a:lstStyle/>
          <a:p>
            <a:pPr>
              <a:defRPr lang="ru-ru"/>
            </a:pPr>
            <a:r>
              <a:t>Образец текста</a:t>
            </a:r>
          </a:p>
          <a:p>
            <a:pPr lvl="1">
              <a:defRPr lang="ru-ru"/>
            </a:pPr>
            <a:r>
              <a:t>Второй уровень</a:t>
            </a:r>
          </a:p>
          <a:p>
            <a:pPr lvl="2">
              <a:defRPr lang="ru-ru"/>
            </a:pPr>
            <a:r>
              <a:t>Третий уровень</a:t>
            </a:r>
          </a:p>
          <a:p>
            <a:pPr lvl="3">
              <a:defRPr lang="ru-ru"/>
            </a:pPr>
            <a:r>
              <a:t>Четвертый уровень</a:t>
            </a:r>
          </a:p>
          <a:p>
            <a:pPr lvl="4">
              <a:defRPr lang="ru-ru"/>
            </a:pPr>
            <a:r>
              <a:t>Пятый уровень</a:t>
            </a:r>
          </a:p>
        </p:txBody>
      </p:sp>
      <p:sp>
        <p:nvSpPr>
          <p:cNvPr id="4" name="Дата 3"/>
          <p:cNvSpPr>
            <a:spLocks noGrp="1" noChangeArrowheads="1"/>
            <a:extLst>
              <a:ext uri="smNativeData">
                <pr:smNativeData xmlns:pr="smNativeData" val="SMDATA_13_ox4z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GZsYXQ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GicAAPAPAABZKQAAEAAAACYAAAAIAAAAAAAAAAAAAAA=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3B7F48C0-8ED6-2ABE-98C7-78EB06896E2D}" type="datetime1">
              <a:t>25.01.2023</a:t>
            </a:fld>
          </a:p>
        </p:txBody>
      </p:sp>
      <p:sp>
        <p:nvSpPr>
          <p:cNvPr id="5" name="Нижний колонтитул 4"/>
          <p:cNvSpPr>
            <a:spLocks noGrp="1" noChangeArrowheads="1"/>
            <a:extLst>
              <a:ext uri="smNativeData">
                <pr:smNativeData xmlns:pr="smNativeData" val="SMDATA_13_ox4z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GFiIi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EwAAGicAAAglAABZ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6" name="Номер слайда 5"/>
          <p:cNvSpPr>
            <a:spLocks noGrp="1" noChangeArrowheads="1"/>
            <a:extLst>
              <a:ext uri="smNativeData">
                <pr:smNativeData xmlns:pr="smNativeData" val="SMDATA_13_ox4z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CIvPjw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QKAAAGicAAHA1AABZ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3B7F2DD1-9FD6-2ADB-98C7-698E63896E3C}" type="slidenum"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val="SMDATA_13_ox4za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yBAAAHBsAAEI0AAB9IwAAEAAAACYAAAAIAAAAgYAAAAAAAAA="/>
              </a:ext>
            </a:extLst>
          </p:cNvSpPr>
          <p:nvPr>
            <p:ph type="title"/>
          </p:nvPr>
        </p:nvSpPr>
        <p:spPr>
          <a:xfrm>
            <a:off x="722630" y="4406900"/>
            <a:ext cx="7772400" cy="1362075"/>
          </a:xfrm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>
            <a:lvl1pPr algn="l">
              <a:defRPr lang="ru-ru" sz="4000" b="1" cap="all"/>
            </a:lvl1pPr>
            <a:lvl2pPr>
              <a:defRPr lang="ru-ru"/>
            </a:lvl2pPr>
            <a:lvl3pPr>
              <a:defRPr lang="ru-ru"/>
            </a:lvl3pPr>
            <a:lvl4pPr>
              <a:defRPr lang="ru-ru"/>
            </a:lvl4pPr>
            <a:lvl5pPr>
              <a:defRPr lang="ru-ru"/>
            </a:lvl5pPr>
            <a:lvl6pPr>
              <a:defRPr lang="ru-ru"/>
            </a:lvl6pPr>
            <a:lvl7pPr>
              <a:defRPr lang="ru-ru"/>
            </a:lvl7pPr>
            <a:lvl8pPr>
              <a:defRPr lang="ru-ru"/>
            </a:lvl8pPr>
            <a:lvl9pPr>
              <a:defRPr lang="ru-ru"/>
            </a:lvl9pPr>
          </a:lstStyle>
          <a:p>
            <a:pPr>
              <a:defRPr lang="ru-ru" cap="all"/>
            </a:pPr>
            <a:r>
              <a:t>Образец заголовка</a:t>
            </a:r>
          </a:p>
        </p:txBody>
      </p:sp>
      <p:sp>
        <p:nvSpPr>
          <p:cNvPr id="3" name="Текст 2"/>
          <p:cNvSpPr>
            <a:spLocks noGrp="1" noChangeArrowheads="1"/>
            <a:extLst>
              <a:ext uri="smNativeData">
                <pr:smNativeData xmlns:pr="smNativeData" val="SMDATA_13_ox4zaRMAAAAlAAAAZAAAAA0AAAAAkAAAAEgAAACQAAAASAAAAAAAAAAC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GVmYWM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yBAAA4hEAAEI0AAAcGwAAEAAAACYAAAAIAAAAgYAAAAAAAAA="/>
              </a:ext>
            </a:extLst>
          </p:cNvSpPr>
          <p:nvPr>
            <p:ph idx="1"/>
          </p:nvPr>
        </p:nvSpPr>
        <p:spPr>
          <a:xfrm>
            <a:off x="722630" y="2907030"/>
            <a:ext cx="7772400" cy="149987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marL="0" indent="0">
              <a:buNone/>
              <a:defRPr lang="ru-ru" sz="2000">
                <a:solidFill>
                  <a:srgbClr val="8C8C8C"/>
                </a:solidFill>
              </a:defRPr>
            </a:lvl1pPr>
            <a:lvl2pPr marL="457200" indent="0">
              <a:buNone/>
              <a:defRPr lang="ru-ru" sz="1800">
                <a:solidFill>
                  <a:srgbClr val="8C8C8C"/>
                </a:solidFill>
              </a:defRPr>
            </a:lvl2pPr>
            <a:lvl3pPr marL="914400" indent="0">
              <a:buNone/>
              <a:defRPr lang="ru-ru" sz="1600">
                <a:solidFill>
                  <a:srgbClr val="8C8C8C"/>
                </a:solidFill>
              </a:defRPr>
            </a:lvl3pPr>
            <a:lvl4pPr marL="1371600" indent="0">
              <a:buNone/>
              <a:defRPr lang="ru-ru" sz="1400">
                <a:solidFill>
                  <a:srgbClr val="8C8C8C"/>
                </a:solidFill>
              </a:defRPr>
            </a:lvl4pPr>
            <a:lvl5pPr marL="1828800" indent="0">
              <a:buNone/>
              <a:defRPr lang="ru-ru" sz="1400">
                <a:solidFill>
                  <a:srgbClr val="8C8C8C"/>
                </a:solidFill>
              </a:defRPr>
            </a:lvl5pPr>
            <a:lvl6pPr marL="2286000" indent="0">
              <a:buNone/>
              <a:defRPr lang="ru-ru" sz="1400">
                <a:solidFill>
                  <a:srgbClr val="8C8C8C"/>
                </a:solidFill>
              </a:defRPr>
            </a:lvl6pPr>
            <a:lvl7pPr marL="2743200" indent="0">
              <a:buNone/>
              <a:defRPr lang="ru-ru" sz="1400">
                <a:solidFill>
                  <a:srgbClr val="8C8C8C"/>
                </a:solidFill>
              </a:defRPr>
            </a:lvl7pPr>
            <a:lvl8pPr marL="3200400" indent="0">
              <a:buNone/>
              <a:defRPr lang="ru-ru" sz="1400">
                <a:solidFill>
                  <a:srgbClr val="8C8C8C"/>
                </a:solidFill>
              </a:defRPr>
            </a:lvl8pPr>
            <a:lvl9pPr marL="3657600" indent="0">
              <a:buNone/>
              <a:defRPr lang="ru-ru" sz="1400">
                <a:solidFill>
                  <a:srgbClr val="8C8C8C"/>
                </a:solidFill>
              </a:defRPr>
            </a:lvl9pPr>
          </a:lstStyle>
          <a:p>
            <a:pPr>
              <a:defRPr lang="ru-ru"/>
            </a:pPr>
            <a:r>
              <a:t>Образец текста</a:t>
            </a:r>
          </a:p>
        </p:txBody>
      </p:sp>
      <p:sp>
        <p:nvSpPr>
          <p:cNvPr id="4" name="Дата 3"/>
          <p:cNvSpPr>
            <a:spLocks noGrp="1" noChangeArrowheads="1"/>
            <a:extLst>
              <a:ext uri="smNativeData">
                <pr:smNativeData xmlns:pr="smNativeData" val="SMDATA_13_ox4z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GicAAPAPAABZKQAAEAAAACYAAAAIAAAAAAAAAAAAAAA=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3B7F77D5-9BD6-2A81-98C7-6DD439896E38}" type="datetime1">
              <a:t>25.01.2023</a:t>
            </a:fld>
          </a:p>
        </p:txBody>
      </p:sp>
      <p:sp>
        <p:nvSpPr>
          <p:cNvPr id="5" name="Нижний колонтитул 4"/>
          <p:cNvSpPr>
            <a:spLocks noGrp="1" noChangeArrowheads="1"/>
            <a:extLst>
              <a:ext uri="smNativeData">
                <pr:smNativeData xmlns:pr="smNativeData" val="SMDATA_13_ox4z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HN0Pjw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EwAAGicAAAglAABZ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6" name="Номер слайда 5"/>
          <p:cNvSpPr>
            <a:spLocks noGrp="1" noChangeArrowheads="1"/>
            <a:extLst>
              <a:ext uri="smNativeData">
                <pr:smNativeData xmlns:pr="smNativeData" val="SMDATA_13_ox4z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D0iRXU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QKAAAGicAAHA1AABZ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3B7F54B6-F8D6-2AA2-98C7-0EF71A896E5B}" type="slidenum"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val="SMDATA_13_ox4z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CBwYXQ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sQEAAHA1AAC5CA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Содержимое 2"/>
          <p:cNvSpPr>
            <a:spLocks noGrp="1" noChangeArrowheads="1"/>
            <a:extLst>
              <a:ext uri="smNativeData">
                <pr:smNativeData xmlns:pr="smNativeData" val="SMDATA_13_ox4za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D48YTo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2AkAAKgbAACwJQAAEAAAACYAAAAIAAAAAYAAAAAAAAA="/>
              </a:ext>
            </a:extLst>
          </p:cNvSpPr>
          <p:nvPr>
            <p:ph idx="1"/>
          </p:nvPr>
        </p:nvSpPr>
        <p:spPr>
          <a:xfrm>
            <a:off x="457200" y="1600200"/>
            <a:ext cx="4038600" cy="4526280"/>
          </a:xfrm>
        </p:spPr>
        <p:txBody>
          <a:bodyPr/>
          <a:lstStyle>
            <a:lvl1pPr>
              <a:defRPr lang="ru-ru" sz="2800"/>
            </a:lvl1pPr>
            <a:lvl2pPr>
              <a:defRPr lang="ru-ru" sz="2400"/>
            </a:lvl2pPr>
            <a:lvl3pPr>
              <a:defRPr lang="ru-ru" sz="2000"/>
            </a:lvl3pPr>
            <a:lvl4pPr>
              <a:defRPr lang="ru-ru" sz="1800"/>
            </a:lvl4pPr>
            <a:lvl5pPr>
              <a:defRPr lang="ru-ru" sz="1800"/>
            </a:lvl5pPr>
            <a:lvl6pPr>
              <a:defRPr lang="ru-ru" sz="1800"/>
            </a:lvl6pPr>
            <a:lvl7pPr>
              <a:defRPr lang="ru-ru" sz="1800"/>
            </a:lvl7pPr>
            <a:lvl8pPr>
              <a:defRPr lang="ru-ru" sz="1800"/>
            </a:lvl8pPr>
            <a:lvl9pPr>
              <a:defRPr lang="ru-ru" sz="1800"/>
            </a:lvl9pPr>
          </a:lstStyle>
          <a:p>
            <a:pPr>
              <a:defRPr lang="ru-ru"/>
            </a:pPr>
            <a:r>
              <a:t>Образец текста</a:t>
            </a:r>
          </a:p>
          <a:p>
            <a:pPr lvl="1">
              <a:defRPr lang="ru-ru"/>
            </a:pPr>
            <a:r>
              <a:t>Второй уровень</a:t>
            </a:r>
          </a:p>
          <a:p>
            <a:pPr lvl="2">
              <a:defRPr lang="ru-ru"/>
            </a:pPr>
            <a:r>
              <a:t>Третий уровень</a:t>
            </a:r>
          </a:p>
          <a:p>
            <a:pPr lvl="3">
              <a:defRPr lang="ru-ru"/>
            </a:pPr>
            <a:r>
              <a:t>Четвертый уровень</a:t>
            </a:r>
          </a:p>
          <a:p>
            <a:pPr lvl="4">
              <a:defRPr lang="ru-ru"/>
            </a:pPr>
            <a:r>
              <a:t>Пятый уровень</a:t>
            </a:r>
          </a:p>
        </p:txBody>
      </p:sp>
      <p:sp>
        <p:nvSpPr>
          <p:cNvPr id="4" name="Содержимое 3"/>
          <p:cNvSpPr>
            <a:spLocks noGrp="1" noChangeArrowheads="1"/>
            <a:extLst>
              <a:ext uri="smNativeData">
                <pr:smNativeData xmlns:pr="smNativeData" val="SMDATA_13_ox4za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YHAAA2AkAAHA1AACwJQAAEAAAACYAAAAIAAAAAYAAAAAAAAA="/>
              </a:ext>
            </a:extLst>
          </p:cNvSpPr>
          <p:nvPr>
            <p:ph idx="2"/>
          </p:nvPr>
        </p:nvSpPr>
        <p:spPr>
          <a:xfrm>
            <a:off x="4648200" y="1600200"/>
            <a:ext cx="4038600" cy="4526280"/>
          </a:xfrm>
        </p:spPr>
        <p:txBody>
          <a:bodyPr/>
          <a:lstStyle>
            <a:lvl1pPr>
              <a:defRPr lang="ru-ru" sz="2800"/>
            </a:lvl1pPr>
            <a:lvl2pPr>
              <a:defRPr lang="ru-ru" sz="2400"/>
            </a:lvl2pPr>
            <a:lvl3pPr>
              <a:defRPr lang="ru-ru" sz="2000"/>
            </a:lvl3pPr>
            <a:lvl4pPr>
              <a:defRPr lang="ru-ru" sz="1800"/>
            </a:lvl4pPr>
            <a:lvl5pPr>
              <a:defRPr lang="ru-ru" sz="1800"/>
            </a:lvl5pPr>
            <a:lvl6pPr>
              <a:defRPr lang="ru-ru" sz="1800"/>
            </a:lvl6pPr>
            <a:lvl7pPr>
              <a:defRPr lang="ru-ru" sz="1800"/>
            </a:lvl7pPr>
            <a:lvl8pPr>
              <a:defRPr lang="ru-ru" sz="1800"/>
            </a:lvl8pPr>
            <a:lvl9pPr>
              <a:defRPr lang="ru-ru" sz="1800"/>
            </a:lvl9pPr>
          </a:lstStyle>
          <a:p>
            <a:pPr>
              <a:defRPr lang="ru-ru"/>
            </a:pPr>
            <a:r>
              <a:t>Образец текста</a:t>
            </a:r>
          </a:p>
          <a:p>
            <a:pPr lvl="1">
              <a:defRPr lang="ru-ru"/>
            </a:pPr>
            <a:r>
              <a:t>Второй уровень</a:t>
            </a:r>
          </a:p>
          <a:p>
            <a:pPr lvl="2">
              <a:defRPr lang="ru-ru"/>
            </a:pPr>
            <a:r>
              <a:t>Третий уровень</a:t>
            </a:r>
          </a:p>
          <a:p>
            <a:pPr lvl="3">
              <a:defRPr lang="ru-ru"/>
            </a:pPr>
            <a:r>
              <a:t>Четвертый уровень</a:t>
            </a:r>
          </a:p>
          <a:p>
            <a:pPr lvl="4">
              <a:defRPr lang="ru-ru"/>
            </a:pPr>
            <a:r>
              <a:t>Пятый уровень</a:t>
            </a:r>
          </a:p>
        </p:txBody>
      </p:sp>
      <p:sp>
        <p:nvSpPr>
          <p:cNvPr id="5" name="Дата 4"/>
          <p:cNvSpPr>
            <a:spLocks noGrp="1" noChangeArrowheads="1"/>
            <a:extLst>
              <a:ext uri="smNativeData">
                <pr:smNativeData xmlns:pr="smNativeData" val="SMDATA_13_ox4z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GicAAPAPAABZKQAAEAAAACYAAAAIAAAAAAAAAAAAAAA=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3B7F58F8-B6D6-2AAE-98C7-40FB16896E15}" type="datetime1">
              <a:t>25.01.2023</a:t>
            </a:fld>
          </a:p>
        </p:txBody>
      </p:sp>
      <p:sp>
        <p:nvSpPr>
          <p:cNvPr id="6" name="Нижний колонтитул 5"/>
          <p:cNvSpPr>
            <a:spLocks noGrp="1" noChangeArrowheads="1"/>
            <a:extLst>
              <a:ext uri="smNativeData">
                <pr:smNativeData xmlns:pr="smNativeData" val="SMDATA_13_ox4z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EwAAGicAAAglAABZ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7" name="Номер слайда 6"/>
          <p:cNvSpPr>
            <a:spLocks noGrp="1" noChangeArrowheads="1"/>
            <a:extLst>
              <a:ext uri="smNativeData">
                <pr:smNativeData xmlns:pr="smNativeData" val="SMDATA_13_ox4z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QKAAAGicAAHA1AABZ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3B7F5660-2ED6-2AA0-98C7-D8F518896E8D}" type="slidenum"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val="SMDATA_13_ox4z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sQEAAHA1AAC5CA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Текст 2"/>
          <p:cNvSpPr>
            <a:spLocks noGrp="1" noChangeArrowheads="1"/>
            <a:extLst>
              <a:ext uri="smNativeData">
                <pr:smNativeData xmlns:pr="smNativeData" val="SMDATA_13_ox4zaRMAAAAlAAAAZAAAAA0AAAAAkAAAAEgAAACQAAAASAAAAAAAAAAC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cgkAAKsbAABhDQAAEAAAACYAAAAIAAAAgYAAAAAAAAA="/>
              </a:ext>
            </a:extLst>
          </p:cNvSpPr>
          <p:nvPr>
            <p:ph idx="1"/>
          </p:nvPr>
        </p:nvSpPr>
        <p:spPr>
          <a:xfrm>
            <a:off x="457200" y="1535430"/>
            <a:ext cx="4040505" cy="63944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marL="0" indent="0">
              <a:buNone/>
              <a:defRPr lang="ru-ru" sz="2400" b="1"/>
            </a:lvl1pPr>
            <a:lvl2pPr marL="457200" indent="0">
              <a:buNone/>
              <a:defRPr lang="ru-ru" sz="2000" b="1"/>
            </a:lvl2pPr>
            <a:lvl3pPr marL="914400" indent="0">
              <a:buNone/>
              <a:defRPr lang="ru-ru" sz="1800" b="1"/>
            </a:lvl3pPr>
            <a:lvl4pPr marL="1371600" indent="0">
              <a:buNone/>
              <a:defRPr lang="ru-ru" sz="1600" b="1"/>
            </a:lvl4pPr>
            <a:lvl5pPr marL="1828800" indent="0">
              <a:buNone/>
              <a:defRPr lang="ru-ru" sz="1600" b="1"/>
            </a:lvl5pPr>
            <a:lvl6pPr marL="2286000" indent="0">
              <a:buNone/>
              <a:defRPr lang="ru-ru" sz="1600" b="1"/>
            </a:lvl6pPr>
            <a:lvl7pPr marL="2743200" indent="0">
              <a:buNone/>
              <a:defRPr lang="ru-ru" sz="1600" b="1"/>
            </a:lvl7pPr>
            <a:lvl8pPr marL="3200400" indent="0">
              <a:buNone/>
              <a:defRPr lang="ru-ru" sz="1600" b="1"/>
            </a:lvl8pPr>
            <a:lvl9pPr marL="3657600" indent="0">
              <a:buNone/>
              <a:defRPr lang="ru-ru" sz="1600" b="1"/>
            </a:lvl9pPr>
          </a:lstStyle>
          <a:p>
            <a:pPr>
              <a:defRPr lang="ru-ru"/>
            </a:pPr>
            <a:r>
              <a:t>Образец текста</a:t>
            </a:r>
          </a:p>
        </p:txBody>
      </p:sp>
      <p:sp>
        <p:nvSpPr>
          <p:cNvPr id="4" name="Содержимое 3"/>
          <p:cNvSpPr>
            <a:spLocks noGrp="1" noChangeArrowheads="1"/>
            <a:extLst>
              <a:ext uri="smNativeData">
                <pr:smNativeData xmlns:pr="smNativeData" val="SMDATA_13_ox4za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YQ0AAKsbAACwJQAAEAAAACYAAAAIAAAAAYAAAAAAAAA="/>
              </a:ext>
            </a:extLst>
          </p:cNvSpPr>
          <p:nvPr>
            <p:ph idx="2"/>
          </p:nvPr>
        </p:nvSpPr>
        <p:spPr>
          <a:xfrm>
            <a:off x="457200" y="2174875"/>
            <a:ext cx="4040505" cy="3951605"/>
          </a:xfrm>
        </p:spPr>
        <p:txBody>
          <a:bodyPr/>
          <a:lstStyle>
            <a:lvl1pPr>
              <a:defRPr lang="ru-ru" sz="2400"/>
            </a:lvl1pPr>
            <a:lvl2pPr>
              <a:defRPr lang="ru-ru" sz="2000"/>
            </a:lvl2pPr>
            <a:lvl3pPr>
              <a:defRPr lang="ru-ru" sz="1800"/>
            </a:lvl3pPr>
            <a:lvl4pPr>
              <a:defRPr lang="ru-ru" sz="1600"/>
            </a:lvl4pPr>
            <a:lvl5pPr>
              <a:defRPr lang="ru-ru" sz="1600"/>
            </a:lvl5pPr>
            <a:lvl6pPr>
              <a:defRPr lang="ru-ru" sz="1600"/>
            </a:lvl6pPr>
            <a:lvl7pPr>
              <a:defRPr lang="ru-ru" sz="1600"/>
            </a:lvl7pPr>
            <a:lvl8pPr>
              <a:defRPr lang="ru-ru" sz="1600"/>
            </a:lvl8pPr>
            <a:lvl9pPr>
              <a:defRPr lang="ru-ru" sz="1600"/>
            </a:lvl9pPr>
          </a:lstStyle>
          <a:p>
            <a:pPr>
              <a:defRPr lang="ru-ru"/>
            </a:pPr>
            <a:r>
              <a:t>Образец текста</a:t>
            </a:r>
          </a:p>
          <a:p>
            <a:pPr lvl="1">
              <a:defRPr lang="ru-ru"/>
            </a:pPr>
            <a:r>
              <a:t>Второй уровень</a:t>
            </a:r>
          </a:p>
          <a:p>
            <a:pPr lvl="2">
              <a:defRPr lang="ru-ru"/>
            </a:pPr>
            <a:r>
              <a:t>Третий уровень</a:t>
            </a:r>
          </a:p>
          <a:p>
            <a:pPr lvl="3">
              <a:defRPr lang="ru-ru"/>
            </a:pPr>
            <a:r>
              <a:t>Четвертый уровень</a:t>
            </a:r>
          </a:p>
          <a:p>
            <a:pPr lvl="4">
              <a:defRPr lang="ru-ru"/>
            </a:pPr>
            <a:r>
              <a:t>Пятый уровень</a:t>
            </a:r>
          </a:p>
        </p:txBody>
      </p:sp>
      <p:sp>
        <p:nvSpPr>
          <p:cNvPr id="5" name="Текст 4"/>
          <p:cNvSpPr>
            <a:spLocks noGrp="1" noChangeArrowheads="1"/>
            <a:extLst>
              <a:ext uri="smNativeData">
                <pr:smNativeData xmlns:pr="smNativeData" val="SMDATA_13_ox4zaRMAAAAlAAAAZAAAAA0AAAAAkAAAAEgAAACQAAAASAAAAAAAAAAC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THAAAcgkAAHA1AABhDQAAEAAAACYAAAAIAAAAgYAAAAAAAAA="/>
              </a:ext>
            </a:extLst>
          </p:cNvSpPr>
          <p:nvPr>
            <p:ph idx="3"/>
          </p:nvPr>
        </p:nvSpPr>
        <p:spPr>
          <a:xfrm>
            <a:off x="4645025" y="1535430"/>
            <a:ext cx="4041775" cy="63944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marL="0" indent="0">
              <a:buNone/>
              <a:defRPr lang="ru-ru" sz="2400" b="1"/>
            </a:lvl1pPr>
            <a:lvl2pPr marL="457200" indent="0">
              <a:buNone/>
              <a:defRPr lang="ru-ru" sz="2000" b="1"/>
            </a:lvl2pPr>
            <a:lvl3pPr marL="914400" indent="0">
              <a:buNone/>
              <a:defRPr lang="ru-ru" sz="1800" b="1"/>
            </a:lvl3pPr>
            <a:lvl4pPr marL="1371600" indent="0">
              <a:buNone/>
              <a:defRPr lang="ru-ru" sz="1600" b="1"/>
            </a:lvl4pPr>
            <a:lvl5pPr marL="1828800" indent="0">
              <a:buNone/>
              <a:defRPr lang="ru-ru" sz="1600" b="1"/>
            </a:lvl5pPr>
            <a:lvl6pPr marL="2286000" indent="0">
              <a:buNone/>
              <a:defRPr lang="ru-ru" sz="1600" b="1"/>
            </a:lvl6pPr>
            <a:lvl7pPr marL="2743200" indent="0">
              <a:buNone/>
              <a:defRPr lang="ru-ru" sz="1600" b="1"/>
            </a:lvl7pPr>
            <a:lvl8pPr marL="3200400" indent="0">
              <a:buNone/>
              <a:defRPr lang="ru-ru" sz="1600" b="1"/>
            </a:lvl8pPr>
            <a:lvl9pPr marL="3657600" indent="0">
              <a:buNone/>
              <a:defRPr lang="ru-ru" sz="1600" b="1"/>
            </a:lvl9pPr>
          </a:lstStyle>
          <a:p>
            <a:pPr>
              <a:defRPr lang="ru-ru"/>
            </a:pPr>
            <a:r>
              <a:t>Образец текста</a:t>
            </a:r>
          </a:p>
        </p:txBody>
      </p:sp>
      <p:sp>
        <p:nvSpPr>
          <p:cNvPr id="6" name="Содержимое 5"/>
          <p:cNvSpPr>
            <a:spLocks noGrp="1" noChangeArrowheads="1"/>
            <a:extLst>
              <a:ext uri="smNativeData">
                <pr:smNativeData xmlns:pr="smNativeData" val="SMDATA_13_ox4za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THAAAYQ0AAHA1AACwJQAAEAAAACYAAAAIAAAAAYAAAAAAAAA="/>
              </a:ext>
            </a:extLst>
          </p:cNvSpPr>
          <p:nvPr>
            <p:ph idx="4"/>
          </p:nvPr>
        </p:nvSpPr>
        <p:spPr>
          <a:xfrm>
            <a:off x="4645025" y="2174875"/>
            <a:ext cx="4041775" cy="3951605"/>
          </a:xfrm>
        </p:spPr>
        <p:txBody>
          <a:bodyPr/>
          <a:lstStyle>
            <a:lvl1pPr>
              <a:defRPr lang="ru-ru" sz="2400"/>
            </a:lvl1pPr>
            <a:lvl2pPr>
              <a:defRPr lang="ru-ru" sz="2000"/>
            </a:lvl2pPr>
            <a:lvl3pPr>
              <a:defRPr lang="ru-ru" sz="1800"/>
            </a:lvl3pPr>
            <a:lvl4pPr>
              <a:defRPr lang="ru-ru" sz="1600"/>
            </a:lvl4pPr>
            <a:lvl5pPr>
              <a:defRPr lang="ru-ru" sz="1600"/>
            </a:lvl5pPr>
            <a:lvl6pPr>
              <a:defRPr lang="ru-ru" sz="1600"/>
            </a:lvl6pPr>
            <a:lvl7pPr>
              <a:defRPr lang="ru-ru" sz="1600"/>
            </a:lvl7pPr>
            <a:lvl8pPr>
              <a:defRPr lang="ru-ru" sz="1600"/>
            </a:lvl8pPr>
            <a:lvl9pPr>
              <a:defRPr lang="ru-ru" sz="1600"/>
            </a:lvl9pPr>
          </a:lstStyle>
          <a:p>
            <a:pPr>
              <a:defRPr lang="ru-ru"/>
            </a:pPr>
            <a:r>
              <a:t>Образец текста</a:t>
            </a:r>
          </a:p>
          <a:p>
            <a:pPr lvl="1">
              <a:defRPr lang="ru-ru"/>
            </a:pPr>
            <a:r>
              <a:t>Второй уровень</a:t>
            </a:r>
          </a:p>
          <a:p>
            <a:pPr lvl="2">
              <a:defRPr lang="ru-ru"/>
            </a:pPr>
            <a:r>
              <a:t>Третий уровень</a:t>
            </a:r>
          </a:p>
          <a:p>
            <a:pPr lvl="3">
              <a:defRPr lang="ru-ru"/>
            </a:pPr>
            <a:r>
              <a:t>Четвертый уровень</a:t>
            </a:r>
          </a:p>
          <a:p>
            <a:pPr lvl="4">
              <a:defRPr lang="ru-ru"/>
            </a:pPr>
            <a:r>
              <a:t>Пятый уровень</a:t>
            </a:r>
          </a:p>
        </p:txBody>
      </p:sp>
      <p:sp>
        <p:nvSpPr>
          <p:cNvPr id="7" name="Дата 6"/>
          <p:cNvSpPr>
            <a:spLocks noGrp="1" noChangeArrowheads="1"/>
            <a:extLst>
              <a:ext uri="smNativeData">
                <pr:smNativeData xmlns:pr="smNativeData" val="SMDATA_13_ox4z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GicAAPAPAABZKQAAEAAAACYAAAAIAAAAAAAAAAAAAAA=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3B7F64E4-AAD6-2A92-98C7-5CC72A896E09}" type="datetime1">
              <a:t>25.01.2023</a:t>
            </a:fld>
          </a:p>
        </p:txBody>
      </p:sp>
      <p:sp>
        <p:nvSpPr>
          <p:cNvPr id="8" name="Нижний колонтитул 7"/>
          <p:cNvSpPr>
            <a:spLocks noGrp="1" noChangeArrowheads="1"/>
            <a:extLst>
              <a:ext uri="smNativeData">
                <pr:smNativeData xmlns:pr="smNativeData" val="SMDATA_13_ox4z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EwAAGicAAAglAABZ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9" name="Номер слайда 8"/>
          <p:cNvSpPr>
            <a:spLocks noGrp="1" noChangeArrowheads="1"/>
            <a:extLst>
              <a:ext uri="smNativeData">
                <pr:smNativeData xmlns:pr="smNativeData" val="SMDATA_13_ox4z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QKAAAGicAAHA1AABZ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3B7F5EE2-ACD6-2AA8-98C7-5AFD10896E0F}" type="slidenum"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val="SMDATA_13_ox4z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sQEAAHA1AAC5CA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Дата 2"/>
          <p:cNvSpPr>
            <a:spLocks noGrp="1" noChangeArrowheads="1"/>
            <a:extLst>
              <a:ext uri="smNativeData">
                <pr:smNativeData xmlns:pr="smNativeData" val="SMDATA_13_ox4z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GicAAPAPAABZKQAAEAAAACYAAAAIAAAAAAAAAAAAAAA=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3B7F1096-D8D6-2AE6-98C7-2EB35E896E7B}" type="datetime1">
              <a:t>25.01.2023</a:t>
            </a:fld>
          </a:p>
        </p:txBody>
      </p:sp>
      <p:sp>
        <p:nvSpPr>
          <p:cNvPr id="4" name="Нижний колонтитул 3"/>
          <p:cNvSpPr>
            <a:spLocks noGrp="1" noChangeArrowheads="1"/>
            <a:extLst>
              <a:ext uri="smNativeData">
                <pr:smNativeData xmlns:pr="smNativeData" val="SMDATA_13_ox4z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EwAAGicAAAglAABZ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5" name="Номер слайда 4"/>
          <p:cNvSpPr>
            <a:spLocks noGrp="1" noChangeArrowheads="1"/>
            <a:extLst>
              <a:ext uri="smNativeData">
                <pr:smNativeData xmlns:pr="smNativeData" val="SMDATA_13_ox4z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QKAAAGicAAHA1AABZ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3B7F474D-03D6-2AB1-98C7-F5E409896EA0}" type="slidenum"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 noChangeArrowheads="1"/>
            <a:extLst>
              <a:ext uri="smNativeData">
                <pr:smNativeData xmlns:pr="smNativeData" val="SMDATA_13_ox4z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GicAAPAPAABZKQAAEAAAACYAAAAIAAAAAAAAAAAAAAA=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3B7F79DF-91D6-2A8F-98C7-67DA37896E32}" type="datetime1">
              <a:t>25.01.2023</a:t>
            </a:fld>
          </a:p>
        </p:txBody>
      </p:sp>
      <p:sp>
        <p:nvSpPr>
          <p:cNvPr id="3" name="Нижний колонтитул 2"/>
          <p:cNvSpPr>
            <a:spLocks noGrp="1" noChangeArrowheads="1"/>
            <a:extLst>
              <a:ext uri="smNativeData">
                <pr:smNativeData xmlns:pr="smNativeData" val="SMDATA_13_ox4z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EwAAGicAAAglAABZ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4" name="Номер слайда 3"/>
          <p:cNvSpPr>
            <a:spLocks noGrp="1" noChangeArrowheads="1"/>
            <a:extLst>
              <a:ext uri="smNativeData">
                <pr:smNativeData xmlns:pr="smNativeData" val="SMDATA_13_ox4z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QKAAAGicAAHA1AABZ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3B7F5E55-1BD6-2AA8-98C7-EDFD10896EB8}" type="slidenum"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val="SMDATA_13_ox4zaRMAAAAlAAAAZAAAAA0AAAAAkAAAAEgAAACQAAAASAAAAAAAAAAC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rgEAAFIVAADUCAAAEAAAACYAAAAIAAAAgYAAAAAAAAA="/>
              </a:ext>
            </a:extLst>
          </p:cNvSpPr>
          <p:nvPr>
            <p:ph type="title"/>
          </p:nvPr>
        </p:nvSpPr>
        <p:spPr>
          <a:xfrm>
            <a:off x="457200" y="273050"/>
            <a:ext cx="3008630" cy="116205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algn="l">
              <a:defRPr lang="ru-ru" sz="2000" b="1"/>
            </a:lvl1pPr>
            <a:lvl2pPr>
              <a:defRPr lang="ru-ru"/>
            </a:lvl2pPr>
            <a:lvl3pPr>
              <a:defRPr lang="ru-ru"/>
            </a:lvl3pPr>
            <a:lvl4pPr>
              <a:defRPr lang="ru-ru"/>
            </a:lvl4pPr>
            <a:lvl5pPr>
              <a:defRPr lang="ru-ru"/>
            </a:lvl5pPr>
            <a:lvl6pPr>
              <a:defRPr lang="ru-ru"/>
            </a:lvl6pPr>
            <a:lvl7pPr>
              <a:defRPr lang="ru-ru"/>
            </a:lvl7pPr>
            <a:lvl8pPr>
              <a:defRPr lang="ru-ru"/>
            </a:lvl8pPr>
            <a:lvl9pPr>
              <a:defRPr lang="ru-ru"/>
            </a:lvl9pPr>
          </a:lstStyle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Содержимое 2"/>
          <p:cNvSpPr>
            <a:spLocks noGrp="1" noChangeArrowheads="1"/>
            <a:extLst>
              <a:ext uri="smNativeData">
                <pr:smNativeData xmlns:pr="smNativeData" val="SMDATA_13_ox4za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+FQAArgEAAHA1AACwJQAAEAAAACYAAAAIAAAAAYAAAAAAAAA="/>
              </a:ext>
            </a:extLst>
          </p:cNvSpPr>
          <p:nvPr>
            <p:ph idx="1"/>
          </p:nvPr>
        </p:nvSpPr>
        <p:spPr>
          <a:xfrm>
            <a:off x="3575050" y="273050"/>
            <a:ext cx="5111750" cy="5853430"/>
          </a:xfrm>
        </p:spPr>
        <p:txBody>
          <a:bodyPr/>
          <a:lstStyle>
            <a:lvl1pPr>
              <a:defRPr lang="ru-ru" sz="3200"/>
            </a:lvl1pPr>
            <a:lvl2pPr>
              <a:defRPr lang="ru-ru" sz="2800"/>
            </a:lvl2pPr>
            <a:lvl3pPr>
              <a:defRPr lang="ru-ru" sz="2400"/>
            </a:lvl3pPr>
            <a:lvl4pPr>
              <a:defRPr lang="ru-ru" sz="2000"/>
            </a:lvl4pPr>
            <a:lvl5pPr>
              <a:defRPr lang="ru-ru" sz="2000"/>
            </a:lvl5pPr>
            <a:lvl6pPr>
              <a:defRPr lang="ru-ru" sz="2000"/>
            </a:lvl6pPr>
            <a:lvl7pPr>
              <a:defRPr lang="ru-ru" sz="2000"/>
            </a:lvl7pPr>
            <a:lvl8pPr>
              <a:defRPr lang="ru-ru" sz="2000"/>
            </a:lvl8pPr>
            <a:lvl9pPr>
              <a:defRPr lang="ru-ru" sz="2000"/>
            </a:lvl9pPr>
          </a:lstStyle>
          <a:p>
            <a:pPr>
              <a:defRPr lang="ru-ru"/>
            </a:pPr>
            <a:r>
              <a:t>Образец текста</a:t>
            </a:r>
          </a:p>
          <a:p>
            <a:pPr lvl="1">
              <a:defRPr lang="ru-ru"/>
            </a:pPr>
            <a:r>
              <a:t>Второй уровень</a:t>
            </a:r>
          </a:p>
          <a:p>
            <a:pPr lvl="2">
              <a:defRPr lang="ru-ru"/>
            </a:pPr>
            <a:r>
              <a:t>Третий уровень</a:t>
            </a:r>
          </a:p>
          <a:p>
            <a:pPr lvl="3">
              <a:defRPr lang="ru-ru"/>
            </a:pPr>
            <a:r>
              <a:t>Четвертый уровень</a:t>
            </a:r>
          </a:p>
          <a:p>
            <a:pPr lvl="4">
              <a:defRPr lang="ru-ru"/>
            </a:pPr>
            <a:r>
              <a:t>Пятый уровень</a:t>
            </a:r>
          </a:p>
        </p:txBody>
      </p:sp>
      <p:sp>
        <p:nvSpPr>
          <p:cNvPr id="4" name="Текст 3"/>
          <p:cNvSpPr>
            <a:spLocks noGrp="1" noChangeArrowheads="1"/>
            <a:extLst>
              <a:ext uri="smNativeData">
                <pr:smNativeData xmlns:pr="smNativeData" val="SMDATA_13_ox4za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1AgAAFIVAACwJQAAEAAAACYAAAAIAAAAAYAAAAAAAAA="/>
              </a:ext>
            </a:extLst>
          </p:cNvSpPr>
          <p:nvPr>
            <p:ph idx="2"/>
          </p:nvPr>
        </p:nvSpPr>
        <p:spPr>
          <a:xfrm>
            <a:off x="457200" y="1435100"/>
            <a:ext cx="3008630" cy="4691380"/>
          </a:xfrm>
        </p:spPr>
        <p:txBody>
          <a:bodyPr/>
          <a:lstStyle>
            <a:lvl1pPr marL="0" indent="0">
              <a:buNone/>
              <a:defRPr lang="ru-ru" sz="1400"/>
            </a:lvl1pPr>
            <a:lvl2pPr marL="457200" indent="0">
              <a:buNone/>
              <a:defRPr lang="ru-ru" sz="1200"/>
            </a:lvl2pPr>
            <a:lvl3pPr marL="914400" indent="0">
              <a:buNone/>
              <a:defRPr lang="ru-ru" sz="1000"/>
            </a:lvl3pPr>
            <a:lvl4pPr marL="1371600" indent="0">
              <a:buNone/>
              <a:defRPr lang="ru-ru" sz="900"/>
            </a:lvl4pPr>
            <a:lvl5pPr marL="1828800" indent="0">
              <a:buNone/>
              <a:defRPr lang="ru-ru" sz="900"/>
            </a:lvl5pPr>
            <a:lvl6pPr marL="2286000" indent="0">
              <a:buNone/>
              <a:defRPr lang="ru-ru" sz="900"/>
            </a:lvl6pPr>
            <a:lvl7pPr marL="2743200" indent="0">
              <a:buNone/>
              <a:defRPr lang="ru-ru" sz="900"/>
            </a:lvl7pPr>
            <a:lvl8pPr marL="3200400" indent="0">
              <a:buNone/>
              <a:defRPr lang="ru-ru" sz="900"/>
            </a:lvl8pPr>
            <a:lvl9pPr marL="3657600" indent="0">
              <a:buNone/>
              <a:defRPr lang="ru-ru" sz="900"/>
            </a:lvl9pPr>
          </a:lstStyle>
          <a:p>
            <a:pPr>
              <a:defRPr lang="ru-ru"/>
            </a:pPr>
            <a:r>
              <a:t>Образец текста</a:t>
            </a:r>
          </a:p>
        </p:txBody>
      </p:sp>
      <p:sp>
        <p:nvSpPr>
          <p:cNvPr id="5" name="Дата 4"/>
          <p:cNvSpPr>
            <a:spLocks noGrp="1" noChangeArrowheads="1"/>
            <a:extLst>
              <a:ext uri="smNativeData">
                <pr:smNativeData xmlns:pr="smNativeData" val="SMDATA_13_ox4z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GicAAPAPAABZKQAAEAAAACYAAAAIAAAAAAAAAAAAAAA=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3B7F726F-21D6-2A84-98C7-D7D13C896E82}" type="datetime1">
              <a:t>25.01.2023</a:t>
            </a:fld>
          </a:p>
        </p:txBody>
      </p:sp>
      <p:sp>
        <p:nvSpPr>
          <p:cNvPr id="6" name="Нижний колонтитул 5"/>
          <p:cNvSpPr>
            <a:spLocks noGrp="1" noChangeArrowheads="1"/>
            <a:extLst>
              <a:ext uri="smNativeData">
                <pr:smNativeData xmlns:pr="smNativeData" val="SMDATA_13_ox4z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EwAAGicAAAglAABZ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7" name="Номер слайда 6"/>
          <p:cNvSpPr>
            <a:spLocks noGrp="1" noChangeArrowheads="1"/>
            <a:extLst>
              <a:ext uri="smNativeData">
                <pr:smNativeData xmlns:pr="smNativeData" val="SMDATA_13_ox4z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QKAAAGicAAHA1AABZ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3B7F120F-41D6-2AE4-98C7-B7B15C896EE2}" type="slidenum"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val="SMDATA_13_ox4zaRMAAAAlAAAAZAAAAA0AAAAAkAAAAEgAAACQAAAASAAAAAAAAAAC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HCwAAiB0AAMcsAAAFIQAAEAAAACYAAAAIAAAAgYAAAAAAAAA="/>
              </a:ext>
            </a:extLst>
          </p:cNvSpPr>
          <p:nvPr>
            <p:ph type="title"/>
          </p:nvPr>
        </p:nvSpPr>
        <p:spPr>
          <a:xfrm>
            <a:off x="1792605" y="4800600"/>
            <a:ext cx="5486400" cy="56705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algn="l">
              <a:defRPr lang="ru-ru" sz="2000" b="1"/>
            </a:lvl1pPr>
            <a:lvl2pPr>
              <a:defRPr lang="ru-ru"/>
            </a:lvl2pPr>
            <a:lvl3pPr>
              <a:defRPr lang="ru-ru"/>
            </a:lvl3pPr>
            <a:lvl4pPr>
              <a:defRPr lang="ru-ru"/>
            </a:lvl4pPr>
            <a:lvl5pPr>
              <a:defRPr lang="ru-ru"/>
            </a:lvl5pPr>
            <a:lvl6pPr>
              <a:defRPr lang="ru-ru"/>
            </a:lvl6pPr>
            <a:lvl7pPr>
              <a:defRPr lang="ru-ru"/>
            </a:lvl7pPr>
            <a:lvl8pPr>
              <a:defRPr lang="ru-ru"/>
            </a:lvl8pPr>
            <a:lvl9pPr>
              <a:defRPr lang="ru-ru"/>
            </a:lvl9pPr>
          </a:lstStyle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Рисунок 2"/>
          <p:cNvSpPr>
            <a:spLocks noGrp="1" noChangeArrowheads="1"/>
            <a:extLst>
              <a:ext uri="smNativeData">
                <pr:smNativeData xmlns:pr="smNativeData" val="SMDATA_13_ox4za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HCwAAxQMAAMcsAAAVHQAAEAAAACYAAAAIAAAAAYAAAAAAAAA="/>
              </a:ext>
            </a:extLst>
          </p:cNvSpPr>
          <p:nvPr>
            <p:ph type="pic" idx="1"/>
          </p:nvPr>
        </p:nvSpPr>
        <p:spPr>
          <a:xfrm>
            <a:off x="1792605" y="612775"/>
            <a:ext cx="5486400" cy="4114800"/>
          </a:xfrm>
        </p:spPr>
        <p:txBody>
          <a:bodyPr/>
          <a:lstStyle>
            <a:lvl1pPr marL="0" indent="0">
              <a:buNone/>
              <a:defRPr lang="ru-ru" sz="3200"/>
            </a:lvl1pPr>
            <a:lvl2pPr marL="457200" indent="0">
              <a:buNone/>
              <a:defRPr lang="ru-ru" sz="2800"/>
            </a:lvl2pPr>
            <a:lvl3pPr marL="914400" indent="0">
              <a:buNone/>
              <a:defRPr lang="ru-ru" sz="2400"/>
            </a:lvl3pPr>
            <a:lvl4pPr marL="1371600" indent="0">
              <a:buNone/>
              <a:defRPr lang="ru-ru" sz="2000"/>
            </a:lvl4pPr>
            <a:lvl5pPr marL="1828800" indent="0">
              <a:buNone/>
              <a:defRPr lang="ru-ru" sz="2000"/>
            </a:lvl5pPr>
            <a:lvl6pPr marL="2286000" indent="0">
              <a:buNone/>
              <a:defRPr lang="ru-ru" sz="2000"/>
            </a:lvl6pPr>
            <a:lvl7pPr marL="2743200" indent="0">
              <a:buNone/>
              <a:defRPr lang="ru-ru" sz="2000"/>
            </a:lvl7pPr>
            <a:lvl8pPr marL="3200400" indent="0">
              <a:buNone/>
              <a:defRPr lang="ru-ru" sz="2000"/>
            </a:lvl8pPr>
            <a:lvl9pPr marL="3657600" indent="0">
              <a:buNone/>
              <a:defRPr lang="ru-ru" sz="2000"/>
            </a:lvl9pPr>
          </a:lstStyle>
          <a:p>
            <a:pPr>
              <a:defRPr lang="ru-ru"/>
            </a:pPr>
          </a:p>
        </p:txBody>
      </p:sp>
      <p:sp>
        <p:nvSpPr>
          <p:cNvPr id="4" name="Текст 3"/>
          <p:cNvSpPr>
            <a:spLocks noGrp="1" noChangeArrowheads="1"/>
            <a:extLst>
              <a:ext uri="smNativeData">
                <pr:smNativeData xmlns:pr="smNativeData" val="SMDATA_13_ox4za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HCwAABSEAAMcsAAD4JQAAEAAAACYAAAAIAAAAAYAAAAAAAAA="/>
              </a:ext>
            </a:extLst>
          </p:cNvSpPr>
          <p:nvPr>
            <p:ph idx="2"/>
          </p:nvPr>
        </p:nvSpPr>
        <p:spPr>
          <a:xfrm>
            <a:off x="1792605" y="5367655"/>
            <a:ext cx="5486400" cy="804545"/>
          </a:xfrm>
        </p:spPr>
        <p:txBody>
          <a:bodyPr/>
          <a:lstStyle>
            <a:lvl1pPr marL="0" indent="0">
              <a:buNone/>
              <a:defRPr lang="ru-ru" sz="1400"/>
            </a:lvl1pPr>
            <a:lvl2pPr marL="457200" indent="0">
              <a:buNone/>
              <a:defRPr lang="ru-ru" sz="1200"/>
            </a:lvl2pPr>
            <a:lvl3pPr marL="914400" indent="0">
              <a:buNone/>
              <a:defRPr lang="ru-ru" sz="1000"/>
            </a:lvl3pPr>
            <a:lvl4pPr marL="1371600" indent="0">
              <a:buNone/>
              <a:defRPr lang="ru-ru" sz="900"/>
            </a:lvl4pPr>
            <a:lvl5pPr marL="1828800" indent="0">
              <a:buNone/>
              <a:defRPr lang="ru-ru" sz="900"/>
            </a:lvl5pPr>
            <a:lvl6pPr marL="2286000" indent="0">
              <a:buNone/>
              <a:defRPr lang="ru-ru" sz="900"/>
            </a:lvl6pPr>
            <a:lvl7pPr marL="2743200" indent="0">
              <a:buNone/>
              <a:defRPr lang="ru-ru" sz="900"/>
            </a:lvl7pPr>
            <a:lvl8pPr marL="3200400" indent="0">
              <a:buNone/>
              <a:defRPr lang="ru-ru" sz="900"/>
            </a:lvl8pPr>
            <a:lvl9pPr marL="3657600" indent="0">
              <a:buNone/>
              <a:defRPr lang="ru-ru" sz="900"/>
            </a:lvl9pPr>
          </a:lstStyle>
          <a:p>
            <a:pPr>
              <a:defRPr lang="ru-ru"/>
            </a:pPr>
            <a:r>
              <a:t>Образец текста</a:t>
            </a:r>
          </a:p>
        </p:txBody>
      </p:sp>
      <p:sp>
        <p:nvSpPr>
          <p:cNvPr id="5" name="Дата 4"/>
          <p:cNvSpPr>
            <a:spLocks noGrp="1" noChangeArrowheads="1"/>
            <a:extLst>
              <a:ext uri="smNativeData">
                <pr:smNativeData xmlns:pr="smNativeData" val="SMDATA_13_ox4z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GicAAPAPAABZKQAAEAAAACYAAAAIAAAAAAAAAAAAAAA=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3B7F60F6-B8D6-2A96-98C7-4EC32E896E1B}" type="datetime1">
              <a:t>25.01.2023</a:t>
            </a:fld>
          </a:p>
        </p:txBody>
      </p:sp>
      <p:sp>
        <p:nvSpPr>
          <p:cNvPr id="6" name="Нижний колонтитул 5"/>
          <p:cNvSpPr>
            <a:spLocks noGrp="1" noChangeArrowheads="1"/>
            <a:extLst>
              <a:ext uri="smNativeData">
                <pr:smNativeData xmlns:pr="smNativeData" val="SMDATA_13_ox4z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EwAAGicAAAglAABZ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7" name="Номер слайда 6"/>
          <p:cNvSpPr>
            <a:spLocks noGrp="1" noChangeArrowheads="1"/>
            <a:extLst>
              <a:ext uri="smNativeData">
                <pr:smNativeData xmlns:pr="smNativeData" val="SMDATA_13_ox4z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QKAAAGicAAHA1AABZ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3B7F6C21-6FD6-2A9A-98C7-99CF22896ECC}" type="slidenum"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val="SMDATA_13_ox4za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QAgAAsQEAAHA1AAC5CAAAEAAAACYAAAAIAAAAvy8AAAAAAAA="/>
              </a:ext>
            </a:extLst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Текст 2"/>
          <p:cNvSpPr>
            <a:spLocks noGrp="1" noChangeArrowheads="1"/>
            <a:extLst>
              <a:ext uri="smNativeData">
                <pr:smNativeData xmlns:pr="smNativeData" val="SMDATA_13_ox4za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QAgAA2AkAAHA1AACwJQAAEAAAACYAAAAIAAAAPy8AAAAAAAA="/>
              </a:ext>
            </a:extLst>
          </p:cNvSpPr>
          <p:nvPr>
            <p:ph type="body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ru-ru"/>
            </a:pPr>
            <a:r>
              <a:t>Образец текста</a:t>
            </a:r>
          </a:p>
          <a:p>
            <a:pPr lvl="1">
              <a:defRPr lang="ru-ru"/>
            </a:pPr>
            <a:r>
              <a:t>Второй уровень</a:t>
            </a:r>
          </a:p>
          <a:p>
            <a:pPr lvl="2">
              <a:defRPr lang="ru-ru"/>
            </a:pPr>
            <a:r>
              <a:t>Третий уровень</a:t>
            </a:r>
          </a:p>
          <a:p>
            <a:pPr lvl="3">
              <a:defRPr lang="ru-ru"/>
            </a:pPr>
            <a:r>
              <a:t>Четвертый уровень</a:t>
            </a:r>
          </a:p>
          <a:p>
            <a:pPr lvl="4">
              <a:defRPr lang="ru-ru"/>
            </a:pPr>
            <a:r>
              <a:t>Пятый уровень</a:t>
            </a:r>
          </a:p>
        </p:txBody>
      </p:sp>
      <p:sp>
        <p:nvSpPr>
          <p:cNvPr id="4" name="Дата 3"/>
          <p:cNvSpPr>
            <a:spLocks noGrp="1" noChangeArrowheads="1"/>
            <a:extLst>
              <a:ext uri="smNativeData">
                <pr:smNativeData xmlns:pr="smNativeData" val="SMDATA_13_ox4za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QAgAAGicAAPAPAABZKQAAEAAAACYAAAAIAAAAv48AAAAAAAA="/>
              </a:ext>
            </a:extLst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l">
              <a:defRPr lang="ru-ru" sz="1200">
                <a:solidFill>
                  <a:srgbClr val="8C8C8C"/>
                </a:solidFill>
              </a:defRPr>
            </a:lvl1pPr>
            <a:lvl2pPr>
              <a:defRPr lang="ru-ru"/>
            </a:lvl2pPr>
            <a:lvl3pPr>
              <a:defRPr lang="ru-ru"/>
            </a:lvl3pPr>
            <a:lvl4pPr>
              <a:defRPr lang="ru-ru"/>
            </a:lvl4pPr>
            <a:lvl5pPr>
              <a:defRPr lang="ru-ru"/>
            </a:lvl5pPr>
            <a:lvl6pPr>
              <a:defRPr lang="ru-ru"/>
            </a:lvl6pPr>
            <a:lvl7pPr>
              <a:defRPr lang="ru-ru"/>
            </a:lvl7pPr>
            <a:lvl8pPr>
              <a:defRPr lang="ru-ru"/>
            </a:lvl8pPr>
            <a:lvl9pPr>
              <a:defRPr lang="ru-ru"/>
            </a:lvl9pPr>
          </a:lstStyle>
          <a:p>
            <a:pPr>
              <a:defRPr lang="ru-ru"/>
            </a:pPr>
            <a:fld id="{3B7F7B76-38D6-2A8D-98C7-CED835896E9B}" type="datetime1">
              <a:t/>
            </a:fld>
          </a:p>
        </p:txBody>
      </p:sp>
      <p:sp>
        <p:nvSpPr>
          <p:cNvPr id="5" name="Нижний колонтитул 4"/>
          <p:cNvSpPr>
            <a:spLocks noGrp="1" noChangeArrowheads="1"/>
            <a:extLst>
              <a:ext uri="smNativeData">
                <pr:smNativeData xmlns:pr="smNativeData" val="SMDATA_13_ox4za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4EwAAGicAAAglAABZKQAAEAAAACYAAAAIAAAAv48AAAAAAAA="/>
              </a:ext>
            </a:extLst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ctr">
              <a:defRPr lang="ru-ru" sz="1200">
                <a:solidFill>
                  <a:srgbClr val="8C8C8C"/>
                </a:solidFill>
              </a:defRPr>
            </a:lvl1pPr>
            <a:lvl2pPr>
              <a:defRPr lang="ru-ru"/>
            </a:lvl2pPr>
            <a:lvl3pPr>
              <a:defRPr lang="ru-ru"/>
            </a:lvl3pPr>
            <a:lvl4pPr>
              <a:defRPr lang="ru-ru"/>
            </a:lvl4pPr>
            <a:lvl5pPr>
              <a:defRPr lang="ru-ru"/>
            </a:lvl5pPr>
            <a:lvl6pPr>
              <a:defRPr lang="ru-ru"/>
            </a:lvl6pPr>
            <a:lvl7pPr>
              <a:defRPr lang="ru-ru"/>
            </a:lvl7pPr>
            <a:lvl8pPr>
              <a:defRPr lang="ru-ru"/>
            </a:lvl8pPr>
            <a:lvl9pPr>
              <a:defRPr lang="ru-ru"/>
            </a:lvl9pPr>
          </a:lstStyle>
          <a:p>
            <a:pPr>
              <a:defRPr lang="ru-ru"/>
            </a:pPr>
          </a:p>
        </p:txBody>
      </p:sp>
      <p:sp>
        <p:nvSpPr>
          <p:cNvPr id="6" name="Номер слайда 5"/>
          <p:cNvSpPr>
            <a:spLocks noGrp="1" noChangeArrowheads="1"/>
            <a:extLst>
              <a:ext uri="smNativeData">
                <pr:smNativeData xmlns:pr="smNativeData" val="SMDATA_13_ox4za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GE6c28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QKAAAGicAAHA1AABZKQAAEAAAACYAAAAIAAAAv48AAAAAAAA="/>
              </a:ext>
            </a:extLst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r">
              <a:defRPr lang="ru-ru" sz="1200">
                <a:solidFill>
                  <a:srgbClr val="8C8C8C"/>
                </a:solidFill>
              </a:defRPr>
            </a:lvl1pPr>
            <a:lvl2pPr>
              <a:defRPr lang="ru-ru"/>
            </a:lvl2pPr>
            <a:lvl3pPr>
              <a:defRPr lang="ru-ru"/>
            </a:lvl3pPr>
            <a:lvl4pPr>
              <a:defRPr lang="ru-ru"/>
            </a:lvl4pPr>
            <a:lvl5pPr>
              <a:defRPr lang="ru-ru"/>
            </a:lvl5pPr>
            <a:lvl6pPr>
              <a:defRPr lang="ru-ru"/>
            </a:lvl6pPr>
            <a:lvl7pPr>
              <a:defRPr lang="ru-ru"/>
            </a:lvl7pPr>
            <a:lvl8pPr>
              <a:defRPr lang="ru-ru"/>
            </a:lvl8pPr>
            <a:lvl9pPr>
              <a:defRPr lang="ru-ru"/>
            </a:lvl9pPr>
          </a:lstStyle>
          <a:p>
            <a:pPr>
              <a:defRPr lang="ru-ru"/>
            </a:pPr>
            <a:fld id="{3B7F7BAA-E4D6-2A8D-98C7-12D835896E47}" type="slidenum">
              <a:t/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marR="0" indent="0" algn="ctr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44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5pPr>
      <a:lvl6pPr marL="22860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6pPr>
      <a:lvl7pPr marL="2743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7pPr>
      <a:lvl8pPr marL="3200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8pPr>
      <a:lvl9pPr marL="3657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9pPr>
    </p:titleStyle>
    <p:bodyStyle>
      <a:lvl1pPr marL="342900" marR="0" indent="-342900" algn="l" defTabSz="914400">
        <a:lnSpc>
          <a:spcPct val="100000"/>
        </a:lnSpc>
        <a:spcBef>
          <a:spcPts val="765"/>
        </a:spcBef>
        <a:spcAft>
          <a:spcPts val="0"/>
        </a:spcAft>
        <a:buClrTx/>
        <a:buSzTx/>
        <a:buFont typeface="Arial" pitchFamily="2" charset="-52"/>
        <a:buChar char="•"/>
        <a:tabLst/>
        <a:defRPr lang="ru-ru" sz="32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1pPr>
      <a:lvl2pPr marL="742950" marR="0" indent="-285750" algn="l" defTabSz="914400">
        <a:lnSpc>
          <a:spcPct val="100000"/>
        </a:lnSpc>
        <a:spcBef>
          <a:spcPts val="670"/>
        </a:spcBef>
        <a:spcAft>
          <a:spcPts val="0"/>
        </a:spcAft>
        <a:buClrTx/>
        <a:buSzTx/>
        <a:buFont typeface="Arial" pitchFamily="2" charset="-52"/>
        <a:buChar char="–"/>
        <a:tabLst/>
        <a:defRPr lang="ru-ru" sz="2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2pPr>
      <a:lvl3pPr marL="1143000" marR="0" indent="-228600" algn="l" defTabSz="914400">
        <a:lnSpc>
          <a:spcPct val="100000"/>
        </a:lnSpc>
        <a:spcBef>
          <a:spcPts val="575"/>
        </a:spcBef>
        <a:spcAft>
          <a:spcPts val="0"/>
        </a:spcAft>
        <a:buClrTx/>
        <a:buSzTx/>
        <a:buFont typeface="Arial" pitchFamily="2" charset="-52"/>
        <a:buChar char="•"/>
        <a:tabLst/>
        <a:defRPr lang="ru-ru" sz="24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3pPr>
      <a:lvl4pPr marL="1600200" marR="0" indent="-228600" algn="l" defTabSz="914400">
        <a:lnSpc>
          <a:spcPct val="100000"/>
        </a:lnSpc>
        <a:spcBef>
          <a:spcPts val="480"/>
        </a:spcBef>
        <a:spcAft>
          <a:spcPts val="0"/>
        </a:spcAft>
        <a:buClrTx/>
        <a:buSzTx/>
        <a:buFont typeface="Arial" pitchFamily="2" charset="-52"/>
        <a:buChar char="–"/>
        <a:tabLst/>
        <a:defRPr lang="ru-ru" sz="20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4pPr>
      <a:lvl5pPr marL="2057400" marR="0" indent="-228600" algn="l" defTabSz="914400">
        <a:lnSpc>
          <a:spcPct val="100000"/>
        </a:lnSpc>
        <a:spcBef>
          <a:spcPts val="480"/>
        </a:spcBef>
        <a:spcAft>
          <a:spcPts val="0"/>
        </a:spcAft>
        <a:buClrTx/>
        <a:buSzTx/>
        <a:buFont typeface="Arial" pitchFamily="2" charset="-52"/>
        <a:buChar char="»"/>
        <a:tabLst/>
        <a:defRPr lang="ru-ru" sz="20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5pPr>
      <a:lvl6pPr marL="25146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-52"/>
        <a:buChar char="•"/>
        <a:tabLst/>
        <a:defRPr lang="ru-ru" sz="20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6pPr>
      <a:lvl7pPr marL="29718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-52"/>
        <a:buChar char="•"/>
        <a:tabLst/>
        <a:defRPr lang="ru-ru" sz="20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7pPr>
      <a:lvl8pPr marL="34290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-52"/>
        <a:buChar char="•"/>
        <a:tabLst/>
        <a:defRPr lang="ru-ru" sz="20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8pPr>
      <a:lvl9pPr marL="38862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-52"/>
        <a:buChar char="•"/>
        <a:tabLst/>
        <a:defRPr lang="ru-ru" sz="20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9pPr>
    </p:bodyStyle>
    <p:otherStyle>
      <a:lvl1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5pPr>
      <a:lvl6pPr marL="22860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6pPr>
      <a:lvl7pPr marL="2743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7pPr>
      <a:lvl8pPr marL="3200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8pPr>
      <a:lvl9pPr marL="3657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9pPr>
    </p:otherStyle>
  </p:txStyles>
</p:sldMaster>
</file>

<file path=ppt/slides/_rels/slide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eg"/></Relationships>
</file>

<file path=ppt/slides/_rels/slide6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4"/>
          <p:cNvSpPr>
            <a:extLst>
              <a:ext uri="smNativeData">
                <pr:smNativeData xmlns:pr="smNativeData" val="SMDATA_13_ox4zaRMAAAAlAAAAZA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////AQAAAAAAAAAAAAAAAAAAAAAAAAAAAAAAAAAAAAAAAAAAAAAAAH9/fwDu7OEDzMzMAMDA/wB/f38AAAAAAAAAAAAAAAAAAAAAAAAAAAAhAAAAGAAAABQAAADdBgAAzgcAABUzAAC1FwAAECAAACYAAAAIAAAA//////////8="/>
              </a:ext>
            </a:extLst>
          </p:cNvSpPr>
          <p:nvPr/>
        </p:nvSpPr>
        <p:spPr>
          <a:xfrm>
            <a:off x="1115695" y="1268730"/>
            <a:ext cx="7188200" cy="258508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algn="ctr">
              <a:defRPr lang="ru-ru"/>
            </a:pPr>
            <a:r>
              <a:rPr lang="ru-ru" sz="5400" b="1" cap="all">
                <a:solidFill>
                  <a:srgbClr val="3E1C68"/>
                </a:solidFill>
              </a:rPr>
              <a:t>«Выбор профессии –</a:t>
            </a:r>
            <a:endParaRPr lang="ru-ru" sz="5400" b="1" cap="all">
              <a:solidFill>
                <a:srgbClr val="3E1C68"/>
              </a:solidFill>
            </a:endParaRPr>
          </a:p>
          <a:p>
            <a:pPr algn="ctr">
              <a:defRPr lang="ru-ru"/>
            </a:pPr>
            <a:endParaRPr lang="ru-ru" sz="5400" b="1" cap="all">
              <a:solidFill>
                <a:srgbClr val="3E1C68"/>
              </a:solidFill>
            </a:endParaRPr>
          </a:p>
          <a:p>
            <a:pPr algn="ctr">
              <a:defRPr lang="ru-ru"/>
            </a:pPr>
            <a:r>
              <a:rPr lang="ru-ru" sz="5400" b="1" cap="all">
                <a:solidFill>
                  <a:srgbClr val="3E1C68"/>
                </a:solidFill>
              </a:rPr>
              <a:t> выбор будущего»</a:t>
            </a:r>
            <a:endParaRPr lang="ru-ru" sz="5400" b="1" cap="all">
              <a:solidFill>
                <a:srgbClr val="3E1C68"/>
              </a:solidFill>
            </a:endParaRPr>
          </a:p>
        </p:txBody>
      </p:sp>
      <p:sp>
        <p:nvSpPr>
          <p:cNvPr id="3" name="Rectangle 1"/>
          <p:cNvSpPr>
            <a:extLst>
              <a:ext uri="smNativeData">
                <pr:smNativeData xmlns:pr="smNativeData" val="SMDATA_13_ox4zaRMAAAAlAAAAZAAAAE0AAAAAkAAAAEgAAACQAAAASAAAAAAAAAABAAAAAAAAAAEAAABQAAAAAAAAAAAA4D8AAAAAAADgPwAAAAAAAOA/AAAAAAAA4D8AAAAAAADgPwAAAAAAAOA/AAAAAAAA4D8AAAAAAADgPwAAAAAAAOA/AAAAAAAA4D8CAAAAjAAAAAEAAAAAAAAA////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////AQAAAAAAAAAAAAAAAAAAAAAAAAAAAAAAAAAAAAAAAAAAAAAAAn9/fwDu7OEDzMzMAMDA/wB/f38AAAAAAAAAAAAAAAAAAAAAAAAAAAAhAAAAGAAAABQAAAAjGAAA3hYAALI2AAA7KQAAECAAACYAAAAIAAAA//////////8="/>
              </a:ext>
            </a:extLst>
          </p:cNvSpPr>
          <p:nvPr/>
        </p:nvSpPr>
        <p:spPr>
          <a:xfrm>
            <a:off x="3923665" y="3717290"/>
            <a:ext cx="4967605" cy="298513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vert="horz" wrap="square" lIns="91440" tIns="45720" rIns="91440" bIns="45720" numCol="1" spcCol="215900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/>
            </a:pPr>
            <a:r>
              <a:rPr lang="ru-ru" sz="2800" b="1" i="1">
                <a:latin typeface="inherit" pitchFamily="0" charset="0"/>
                <a:ea typeface="Times New Roman" pitchFamily="1" charset="-52"/>
                <a:cs typeface="Helvetica" pitchFamily="0" charset="0"/>
              </a:rPr>
              <a:t>Труд освобождает нас от трех великих зол: скуки, порока и нужды.</a:t>
            </a:r>
            <a:br/>
            <a:r>
              <a:rPr lang="ru-ru" sz="2800" b="1" i="1">
                <a:latin typeface="inherit" pitchFamily="0" charset="0"/>
                <a:ea typeface="Times New Roman" pitchFamily="1" charset="-52"/>
                <a:cs typeface="Helvetica" pitchFamily="0" charset="0"/>
              </a:rPr>
              <a:t>                                                           </a:t>
            </a:r>
            <a:endParaRPr lang="ru-ru" sz="2800" b="1" i="1">
              <a:latin typeface="inherit" pitchFamily="0" charset="0"/>
              <a:ea typeface="Times New Roman" pitchFamily="1" charset="-52"/>
              <a:cs typeface="Helvetica" pitchFamily="0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/>
            </a:pPr>
            <a:r>
              <a:rPr lang="ru-ru" sz="2800" b="1" i="1">
                <a:latin typeface="inherit" pitchFamily="0" charset="0"/>
                <a:ea typeface="Times New Roman" pitchFamily="1" charset="-52"/>
                <a:cs typeface="Helvetica" pitchFamily="0" charset="0"/>
              </a:rPr>
              <a:t>                        Вольтер</a:t>
            </a:r>
            <a:endParaRPr lang="ru-ru" sz="2800" b="1" i="1">
              <a:latin typeface="inherit" pitchFamily="0" charset="0"/>
              <a:ea typeface="Times New Roman" pitchFamily="1" charset="-52"/>
              <a:cs typeface="Helvetica" pitchFamily="0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/>
            </a:pPr>
            <a:endParaRPr lang="ru-ru" sz="1000" b="1">
              <a:latin typeface="inherit" pitchFamily="0" charset="0"/>
              <a:ea typeface="Calibri" pitchFamily="2" charset="-52"/>
              <a:cs typeface="Helvetica" pitchFamily="0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/>
            </a:pPr>
            <a:endParaRPr lang="ru-ru" sz="1000" b="1">
              <a:latin typeface="inherit" pitchFamily="0" charset="0"/>
              <a:ea typeface="Calibri" pitchFamily="2" charset="-52"/>
              <a:cs typeface="Helvetica" pitchFamily="0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/>
            </a:pPr>
            <a:endParaRPr lang="ru-ru" sz="1000" b="1">
              <a:latin typeface="inherit" pitchFamily="0" charset="0"/>
              <a:ea typeface="Calibri" pitchFamily="2" charset="-52"/>
              <a:cs typeface="Helvetica" pitchFamily="0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/>
            </a:pPr>
            <a:endParaRPr lang="ru-ru">
              <a:latin typeface="Arial" pitchFamily="2" charset="-52"/>
              <a:ea typeface="Calibri" pitchFamily="2" charset="-52"/>
              <a:cs typeface="Arial" pitchFamily="2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dvAuto="0"/>
      <p:bldP spid="2" grpId="1" animBg="1" advAuto="0"/>
      <p:bldP spid="3" grpId="0" animBg="1" advAuto="0"/>
      <p:bldP spid="3" grpId="1" animBg="1" advAuto="0"/>
    </p:bldLst>
    <p:extLst>
      <p:ext uri="smNativeData">
        <pr:smNativeData xmlns:pr="smNativeData" val="ox4zaQQAAAAFAAAAAAAAAAEAAAACAAAABAAAAAAAAAAAAAAAAAAAAAkAAAACAAAAAQAAAAIAAAAEAAAAAAAAAAAAAAAAAAAADwAAAAAAAAABAAAADgAAAAoAAAAAAAAAAAAAAAAAAAASAAAAAQAAAAEAAAAOAAAACgAAAAAAAAAAAAAAAAAAAA=="/>
      </p:ext>
    </p:extLst>
  </p:timing>
</p:sld>
</file>

<file path=ppt/slides/slide2.xml><?xml version="1.0" encoding="utf-8"?>
<p:sld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2"/>
          <p:cNvSpPr>
            <a:extLst>
              <a:ext uri="smNativeData">
                <pr:smNativeData xmlns:pr="smNativeData" val="SMDATA_13_ox4zaRMAAAAlAAAAZA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////AQAAAAAAAAAAAAAAAAAAAAAAAAAAAAAAAAAAAAAAAAAAAAAAAH9/fwDu7OEDzMzMAMDA/wB/f38AAAAAAAAAAAAAAAAAAAAAAAAAAAAhAAAAGAAAABQAAABrBgAAPAwAACwvAABAIQAAECAAACYAAAAIAAAA//////////8="/>
              </a:ext>
            </a:extLst>
          </p:cNvSpPr>
          <p:nvPr/>
        </p:nvSpPr>
        <p:spPr>
          <a:xfrm>
            <a:off x="1043305" y="1988820"/>
            <a:ext cx="6624955" cy="34163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algn="ctr">
              <a:defRPr lang="ru-ru"/>
            </a:pPr>
            <a:r>
              <a:rPr lang="ru-ru" sz="5400" b="1" spc="12">
                <a:solidFill>
                  <a:srgbClr val="E0322E"/>
                </a:solidFill>
                <a:effectLst>
                  <a:outerShdw dist="63500" dir="3600000" algn="tl" rotWithShape="0">
                    <a:srgbClr val="000000">
                      <a:alpha val="40000"/>
                    </a:srgbClr>
                  </a:outerShdw>
                </a:effectLst>
              </a:rPr>
              <a:t>«</a:t>
            </a:r>
            <a:r>
              <a:rPr lang="ru-ru" sz="5400" b="1" spc="10">
                <a:solidFill>
                  <a:srgbClr val="E0322E"/>
                </a:solidFill>
                <a:effectLst>
                  <a:outerShdw dist="63500" dir="3600000" algn="tl" rotWithShape="0">
                    <a:srgbClr val="000000">
                      <a:alpha val="40000"/>
                    </a:srgbClr>
                  </a:outerShdw>
                </a:effectLst>
                <a:latin typeface="Arial" pitchFamily="2" charset="-52"/>
                <a:ea typeface="Times New Roman" pitchFamily="1" charset="-52"/>
                <a:cs typeface="Arial" pitchFamily="2" charset="-52"/>
              </a:rPr>
              <a:t>Все профессии нужны, все профессии важны</a:t>
            </a:r>
            <a:r>
              <a:rPr lang="ru-ru" sz="5400" b="1" spc="12">
                <a:solidFill>
                  <a:srgbClr val="E0322E"/>
                </a:solidFill>
                <a:effectLst>
                  <a:outerShdw dist="63500" dir="3600000" algn="tl" rotWithShape="0">
                    <a:srgbClr val="000000">
                      <a:alpha val="40000"/>
                    </a:srgbClr>
                  </a:outerShdw>
                </a:effectLst>
              </a:rPr>
              <a:t>»</a:t>
            </a:r>
            <a:endParaRPr lang="ru-ru" sz="5400" b="1" spc="12">
              <a:solidFill>
                <a:srgbClr val="E0322E"/>
              </a:solidFill>
              <a:effectLst>
                <a:outerShdw dist="63500" dir="36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dvAuto="0"/>
    </p:bldLst>
    <p:extLst>
      <p:ext uri="smNativeData">
        <pr:smNativeData xmlns:pr="smNativeData" val="ox4zaQEAAAAFAAAAAAAAAAEAAAADAAAACgAAAAAAAAAAAAAAAAAAAA=="/>
      </p:ext>
    </p:extLst>
  </p:timing>
</p:sld>
</file>

<file path=ppt/slides/slide3.xml><?xml version="1.0" encoding="utf-8"?>
<p:sld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2"/>
          <p:cNvSpPr>
            <a:extLst>
              <a:ext uri="smNativeData">
                <pr:smNativeData xmlns:pr="smNativeData" val="SMDATA_13_ox4zaRMAAAAlAAAAZA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////AQAAAAAAAAAAAAAAAAAAAAAAAAAAAAAAAAAAAAAAAAAAAAAAAH9/fwDu7OEDzMzMAMDA/wB/f38AAAAAAAAAAAAAAAAAAAAAAAAAAAAhAAAAGAAAABQAAABrBgAAmgEAANIxAACGJgAAECAAACYAAAAIAAAA//////////8="/>
              </a:ext>
            </a:extLst>
          </p:cNvSpPr>
          <p:nvPr/>
        </p:nvSpPr>
        <p:spPr>
          <a:xfrm>
            <a:off x="1043305" y="260350"/>
            <a:ext cx="7055485" cy="600202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marL="0" marR="0" indent="19050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/>
            </a:pPr>
            <a:r>
              <a:rPr lang="ru-ru" sz="4800" b="1" spc="9">
                <a:solidFill>
                  <a:srgbClr val="E0322E"/>
                </a:solidFill>
                <a:effectLst>
                  <a:outerShdw dist="63500" dir="3600000" algn="tl" rotWithShape="0">
                    <a:srgbClr val="000000">
                      <a:alpha val="40000"/>
                    </a:srgbClr>
                  </a:outerShdw>
                </a:effectLst>
                <a:latin typeface="Arial" pitchFamily="2" charset="-52"/>
                <a:ea typeface="Times New Roman" pitchFamily="1" charset="-52"/>
                <a:cs typeface="Arial" pitchFamily="2" charset="-52"/>
              </a:rPr>
              <a:t>1. Человек - природа.</a:t>
            </a:r>
            <a:endParaRPr lang="ru-ru" sz="4800" b="1" spc="9">
              <a:solidFill>
                <a:srgbClr val="E0322E"/>
              </a:solidFill>
              <a:effectLst>
                <a:outerShdw dist="63500" dir="3600000" algn="tl" rotWithShape="0">
                  <a:srgbClr val="000000">
                    <a:alpha val="40000"/>
                  </a:srgbClr>
                </a:outerShdw>
              </a:effectLst>
              <a:latin typeface="Arial" pitchFamily="2" charset="-52"/>
              <a:ea typeface="Calibri" pitchFamily="2" charset="-52"/>
              <a:cs typeface="Arial" pitchFamily="2" charset="-52"/>
            </a:endParaRPr>
          </a:p>
          <a:p>
            <a:pPr marL="0" marR="0" indent="19050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/>
            </a:pPr>
            <a:r>
              <a:rPr lang="ru-ru" sz="4800" b="1" spc="9">
                <a:solidFill>
                  <a:srgbClr val="E0322E"/>
                </a:solidFill>
                <a:effectLst>
                  <a:outerShdw dist="63500" dir="3600000" algn="tl" rotWithShape="0">
                    <a:srgbClr val="000000">
                      <a:alpha val="40000"/>
                    </a:srgbClr>
                  </a:outerShdw>
                </a:effectLst>
                <a:latin typeface="Arial" pitchFamily="2" charset="-52"/>
                <a:ea typeface="Times New Roman" pitchFamily="1" charset="-52"/>
                <a:cs typeface="Arial" pitchFamily="2" charset="-52"/>
              </a:rPr>
              <a:t>2. Человек - техника.</a:t>
            </a:r>
            <a:endParaRPr lang="ru-ru" sz="4800" b="1" spc="9">
              <a:solidFill>
                <a:srgbClr val="E0322E"/>
              </a:solidFill>
              <a:effectLst>
                <a:outerShdw dist="63500" dir="3600000" algn="tl" rotWithShape="0">
                  <a:srgbClr val="000000">
                    <a:alpha val="40000"/>
                  </a:srgbClr>
                </a:outerShdw>
              </a:effectLst>
              <a:latin typeface="Arial" pitchFamily="2" charset="-52"/>
              <a:ea typeface="Calibri" pitchFamily="2" charset="-52"/>
              <a:cs typeface="Arial" pitchFamily="2" charset="-52"/>
            </a:endParaRPr>
          </a:p>
          <a:p>
            <a:pPr marL="0" marR="0" indent="19050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/>
            </a:pPr>
            <a:r>
              <a:rPr lang="ru-ru" sz="4800" b="1" spc="9">
                <a:solidFill>
                  <a:srgbClr val="E0322E"/>
                </a:solidFill>
                <a:effectLst>
                  <a:outerShdw dist="63500" dir="3600000" algn="tl" rotWithShape="0">
                    <a:srgbClr val="000000">
                      <a:alpha val="40000"/>
                    </a:srgbClr>
                  </a:outerShdw>
                </a:effectLst>
                <a:latin typeface="Arial" pitchFamily="2" charset="-52"/>
                <a:ea typeface="Times New Roman" pitchFamily="1" charset="-52"/>
                <a:cs typeface="Arial" pitchFamily="2" charset="-52"/>
              </a:rPr>
              <a:t>3. Человек - человек.</a:t>
            </a:r>
            <a:endParaRPr lang="ru-ru" sz="4800" b="1" spc="9">
              <a:solidFill>
                <a:srgbClr val="E0322E"/>
              </a:solidFill>
              <a:effectLst>
                <a:outerShdw dist="63500" dir="3600000" algn="tl" rotWithShape="0">
                  <a:srgbClr val="000000">
                    <a:alpha val="40000"/>
                  </a:srgbClr>
                </a:outerShdw>
              </a:effectLst>
              <a:latin typeface="Arial" pitchFamily="2" charset="-52"/>
              <a:ea typeface="Calibri" pitchFamily="2" charset="-52"/>
              <a:cs typeface="Arial" pitchFamily="2" charset="-52"/>
            </a:endParaRPr>
          </a:p>
          <a:p>
            <a:pPr marL="0" marR="0" indent="19050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/>
            </a:pPr>
            <a:r>
              <a:rPr lang="ru-ru" sz="4800" b="1" spc="9">
                <a:solidFill>
                  <a:srgbClr val="E0322E"/>
                </a:solidFill>
                <a:effectLst>
                  <a:outerShdw dist="63500" dir="3600000" algn="tl" rotWithShape="0">
                    <a:srgbClr val="000000">
                      <a:alpha val="40000"/>
                    </a:srgbClr>
                  </a:outerShdw>
                </a:effectLst>
                <a:latin typeface="Arial" pitchFamily="2" charset="-52"/>
                <a:ea typeface="Times New Roman" pitchFamily="1" charset="-52"/>
                <a:cs typeface="Arial" pitchFamily="2" charset="-52"/>
              </a:rPr>
              <a:t>4. Человек - знаковая система.</a:t>
            </a:r>
            <a:endParaRPr lang="ru-ru" sz="4800" b="1" spc="9">
              <a:solidFill>
                <a:srgbClr val="E0322E"/>
              </a:solidFill>
              <a:effectLst>
                <a:outerShdw dist="63500" dir="3600000" algn="tl" rotWithShape="0">
                  <a:srgbClr val="000000">
                    <a:alpha val="40000"/>
                  </a:srgbClr>
                </a:outerShdw>
              </a:effectLst>
              <a:latin typeface="Arial" pitchFamily="2" charset="-52"/>
              <a:ea typeface="Calibri" pitchFamily="2" charset="-52"/>
              <a:cs typeface="Arial" pitchFamily="2" charset="-52"/>
            </a:endParaRPr>
          </a:p>
          <a:p>
            <a:pPr marL="0" marR="0" indent="19050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/>
            </a:pPr>
            <a:r>
              <a:rPr lang="ru-ru" sz="4800" b="1" spc="9">
                <a:solidFill>
                  <a:srgbClr val="E0322E"/>
                </a:solidFill>
                <a:effectLst>
                  <a:outerShdw dist="63500" dir="3600000" algn="tl" rotWithShape="0">
                    <a:srgbClr val="000000">
                      <a:alpha val="40000"/>
                    </a:srgbClr>
                  </a:outerShdw>
                </a:effectLst>
                <a:latin typeface="Arial" pitchFamily="2" charset="-52"/>
                <a:ea typeface="Times New Roman" pitchFamily="1" charset="-52"/>
                <a:cs typeface="Arial" pitchFamily="2" charset="-52"/>
              </a:rPr>
              <a:t>5. Человек - художественный образ.</a:t>
            </a:r>
            <a:endParaRPr lang="ru-ru" sz="4800" b="1" spc="10">
              <a:solidFill>
                <a:srgbClr val="E0322E"/>
              </a:solidFill>
              <a:effectLst>
                <a:outerShdw dist="63500" dir="36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dvAuto="0"/>
      <p:bldP spid="2" grpId="1" animBg="1" advAuto="0"/>
      <p:bldP spid="2" grpId="2" animBg="1" advAuto="0"/>
      <p:bldP spid="2" grpId="3" animBg="1" advAuto="0"/>
      <p:bldP spid="2" grpId="4" animBg="1" advAuto="0"/>
    </p:bldLst>
    <p:extLst>
      <p:ext uri="smNativeData">
        <pr:smNativeData xmlns:pr="smNativeData" val="ox4zaQUAAAAFAAAAAAAAAAEAAAACAAAABAAAAAAAAAAAAAAAAAAAAAsAAAABAAAAAQAAAAIAAAAEAAAAAAAAAAAAAAAAAAAAEQAAAAIAAAABAAAAAgAAAAQAAAAAAAAAAAAAAAAAAAAXAAAAAwAAAAEAAAACAAAABAAAAAAAAAAAAAAAAAAAAB0AAAAEAAAAAQAAAAIAAAAEAAAAAAAAAAAAAAAAAAAA"/>
      </p:ext>
    </p:extLst>
  </p:timing>
</p:sld>
</file>

<file path=ppt/slides/slide4.xml><?xml version="1.0" encoding="utf-8"?>
<p:sld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2"/>
          <p:cNvSpPr>
            <a:extLst>
              <a:ext uri="smNativeData">
                <pr:smNativeData xmlns:pr="smNativeData" val="SMDATA_13_ox4zaRMAAAAlAAAAZA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////AQAAAAAAAAAAAAAAAAAAAAAAAAAAAAAAAAAAAAAAAAAAAAAAAH9/fwDu7OEDzMzMAMDA/wB/f38AAAAAAAAAAAAAAAAAAAAAAAAAAAAhAAAAGAAAABQAAACiCAAAAg4AAEEuAADMGAAAECAAACYAAAAIAAAA//////////8="/>
              </a:ext>
            </a:extLst>
          </p:cNvSpPr>
          <p:nvPr/>
        </p:nvSpPr>
        <p:spPr>
          <a:xfrm>
            <a:off x="1403350" y="2277110"/>
            <a:ext cx="6115685" cy="175387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spcCol="215900" anchor="t"/>
          <a:lstStyle/>
          <a:p>
            <a:pPr algn="ctr">
              <a:defRPr lang="ru-ru"/>
            </a:pPr>
            <a:r>
              <a:rPr lang="ru-ru" sz="5400" b="1" spc="10">
                <a:solidFill>
                  <a:srgbClr val="E0322E"/>
                </a:solidFill>
                <a:effectLst>
                  <a:outerShdw dist="63500" dir="3600000" algn="tl" rotWithShape="0">
                    <a:srgbClr val="000000">
                      <a:alpha val="40000"/>
                    </a:srgbClr>
                  </a:outerShdw>
                </a:effectLst>
                <a:latin typeface="Arial" pitchFamily="2" charset="-52"/>
                <a:ea typeface="Times New Roman" pitchFamily="1" charset="-52"/>
                <a:cs typeface="Arial" pitchFamily="2" charset="-52"/>
              </a:rPr>
              <a:t>«Самый лучший </a:t>
            </a:r>
            <a:endParaRPr lang="ru-ru" sz="5400" b="1" spc="10">
              <a:solidFill>
                <a:srgbClr val="E0322E"/>
              </a:solidFill>
              <a:effectLst>
                <a:outerShdw dist="63500" dir="3600000" algn="tl" rotWithShape="0">
                  <a:srgbClr val="000000">
                    <a:alpha val="40000"/>
                  </a:srgbClr>
                </a:outerShdw>
              </a:effectLst>
              <a:latin typeface="Arial" pitchFamily="2" charset="-52"/>
              <a:ea typeface="Times New Roman" pitchFamily="1" charset="-52"/>
              <a:cs typeface="Arial" pitchFamily="2" charset="-52"/>
            </a:endParaRPr>
          </a:p>
          <a:p>
            <a:pPr algn="ctr">
              <a:defRPr lang="ru-ru"/>
            </a:pPr>
            <a:r>
              <a:rPr lang="ru-ru" sz="5400" b="1" spc="10">
                <a:solidFill>
                  <a:srgbClr val="E0322E"/>
                </a:solidFill>
                <a:effectLst>
                  <a:outerShdw dist="63500" dir="3600000" algn="tl" rotWithShape="0">
                    <a:srgbClr val="000000">
                      <a:alpha val="40000"/>
                    </a:srgbClr>
                  </a:outerShdw>
                </a:effectLst>
                <a:latin typeface="Arial" pitchFamily="2" charset="-52"/>
                <a:ea typeface="Times New Roman" pitchFamily="1" charset="-52"/>
                <a:cs typeface="Arial" pitchFamily="2" charset="-52"/>
              </a:rPr>
              <a:t>выбор»</a:t>
            </a:r>
            <a:endParaRPr lang="ru-ru" sz="5400" b="1" spc="12">
              <a:solidFill>
                <a:srgbClr val="E0322E"/>
              </a:solidFill>
              <a:effectLst>
                <a:outerShdw dist="63500" dir="36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dvAuto="0"/>
      <p:bldP spid="2" grpId="1" animBg="1" advAuto="0"/>
    </p:bldLst>
    <p:extLst>
      <p:ext uri="smNativeData">
        <pr:smNativeData xmlns:pr="smNativeData" val="ox4zaQIAAAAFAAAAAAAAAAEAAAAEAAAAEAAAAAAAAAAAAAAAAAAAAAoAAAABAAAAAQAAAAQAAAAQAAAAAAAAAAAAAAAAAAAA"/>
      </p:ext>
    </p:extLst>
  </p:timing>
</p:sld>
</file>

<file path=ppt/slides/slide5.xml><?xml version="1.0" encoding="utf-8"?>
<p:sld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ed-kopilka.ru/images/38(22).jpg"/>
          <p:cNvPicPr>
            <a:extLst>
              <a:ext uri="smNativeData">
                <pr:smNativeData xmlns:pr="smNativeData" val="SMDATA_15_ox4zaR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JGgAAAAAAAAAAAABkAAAAZAAAAAAAAAAjAAAABAAAAGQAAAAXAAAAFAAAAAAAAAAAAAAA/38AAP9/AAAAAAAACQAAAAQAAAAAAAAD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NAQAANEDAABkEAAAxQ8AABAAAAAmAAAACAAAAP//////////"/>
              </a:ext>
            </a:extLst>
          </p:cNvPicPr>
          <p:nvPr/>
        </p:nvPicPr>
        <p:blipFill>
          <a:blip r:embed="rId2"/>
          <a:srcRect l="0" t="0" r="66650" b="0"/>
          <a:stretch>
            <a:fillRect/>
          </a:stretch>
        </p:blipFill>
        <p:spPr>
          <a:xfrm>
            <a:off x="683260" y="620395"/>
            <a:ext cx="1981200" cy="19431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Рисунок 2" descr="https://ped-kopilka.ru/images/38(22).jpg"/>
          <p:cNvPicPr>
            <a:extLst>
              <a:ext uri="smNativeData">
                <pr:smNativeData xmlns:pr="smNativeData" val="SMDATA_15_ox4zaR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lwwAAAAAAABvDQAAAAAAAAAAAABkAAAAZAAAAAAAAAAjAAAABAAAAGQAAAAXAAAAFAAAAAAAAAAAAAAA/38AAP9/AAAAAAAACQAAAAQAAABI2LM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3yUAAEMEAAAUMgAANxAAABAAAAAmAAAACAAAAP//////////"/>
              </a:ext>
            </a:extLst>
          </p:cNvPicPr>
          <p:nvPr/>
        </p:nvPicPr>
        <p:blipFill>
          <a:blip r:embed="rId2"/>
          <a:srcRect l="32230" t="0" r="34390" b="0"/>
          <a:stretch>
            <a:fillRect/>
          </a:stretch>
        </p:blipFill>
        <p:spPr>
          <a:xfrm>
            <a:off x="6156325" y="692785"/>
            <a:ext cx="1984375" cy="19431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" name="Рисунок 3" descr="https://ped-kopilka.ru/images/38(22).jpg"/>
          <p:cNvPicPr>
            <a:extLst>
              <a:ext uri="smNativeData">
                <pr:smNativeData xmlns:pr="smNativeData" val="SMDATA_15_ox4zaR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bhkAAAAAAAAAAAAAAAAAAAAAAABkAAAAZAAAAAAAAAAjAAAABAAAAGQAAAAXAAAAFAAAAAAAAAAAAAAA/38AAP9/AAAAAAAACQAAAAQAAAADovYL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exUAAN4WAAA8IgAA0iIAABAAAAAmAAAACAAAAP//////////"/>
              </a:ext>
            </a:extLst>
          </p:cNvPicPr>
          <p:nvPr/>
        </p:nvPicPr>
        <p:blipFill>
          <a:blip r:embed="rId2"/>
          <a:srcRect l="65100" t="0" r="0" b="0"/>
          <a:stretch>
            <a:fillRect/>
          </a:stretch>
        </p:blipFill>
        <p:spPr>
          <a:xfrm>
            <a:off x="3491865" y="3717290"/>
            <a:ext cx="2073275" cy="194310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dvAuto="0"/>
      <p:bldP spid="3" grpId="0" animBg="1" advAuto="0"/>
      <p:bldP spid="4" grpId="0" animBg="1" advAuto="0"/>
    </p:bldLst>
    <p:extLst>
      <p:ext uri="smNativeData">
        <pr:smNativeData xmlns:pr="smNativeData" val="ox4zaQMAAAAFAAAA/f///wEAAAAIAAAAEAAAAAAAAAAAAAAAAAAAAAoAAAD9////AQAAAAgAAAAQAAAAAAAAAAAAAAAAAAAADwAAAP3///8BAAAACAAAABAAAAAAAAAAAAAAAAAAAAA="/>
      </p:ext>
    </p:extLst>
  </p:timing>
</p:sld>
</file>

<file path=ppt/slides/slide6.xml><?xml version="1.0" encoding="utf-8"?>
<p:sld xmlns:p="http://schemas.openxmlformats.org/presentationml/2006/main" xmlns:p14="http://schemas.microsoft.com/office/powerpoint/2010/main" xmlns:r="http://schemas.openxmlformats.org/officeDocument/2006/relationships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2"/>
          <p:cNvSpPr>
            <a:extLst>
              <a:ext uri="smNativeData">
                <pr:smNativeData xmlns:pr="smNativeData" val="SMDATA_13_ox4zaRMAAAAlAAAAZA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////AQAAAAAAAAAAAAAAAAAAAAAAAAAAAAAAAAAAAAAAAAAAAAAAAH9/fwDu7OEDzMzMAMDA/wB/f38AAAAAAAAAAAAAAAAAAAAAAAAAAAAhAAAAGAAAABQAAAAuDAAA6wYAAOooAACZDAAAECAAACYAAAAIAAAA//////////8="/>
              </a:ext>
            </a:extLst>
          </p:cNvSpPr>
          <p:nvPr/>
        </p:nvSpPr>
        <p:spPr>
          <a:xfrm>
            <a:off x="1979930" y="1124585"/>
            <a:ext cx="4671060" cy="92329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spcCol="215900" anchor="t"/>
          <a:lstStyle/>
          <a:p>
            <a:pPr algn="ctr">
              <a:defRPr lang="ru-ru"/>
            </a:pPr>
            <a:r>
              <a:rPr lang="ru-ru" sz="5400" b="1" spc="9">
                <a:solidFill>
                  <a:srgbClr val="E0322E"/>
                </a:solidFill>
                <a:effectLst>
                  <a:outerShdw dist="63500" dir="36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РЕФЛЕКСИЯ</a:t>
            </a:r>
            <a:endParaRPr lang="ru-ru" sz="5400" b="1" spc="12">
              <a:solidFill>
                <a:srgbClr val="E0322E"/>
              </a:solidFill>
              <a:effectLst>
                <a:outerShdw dist="63500" dir="36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resentation">
      <a:majorFont>
        <a:latin typeface="Calibri"/>
        <a:ea typeface="Calibri"/>
        <a:cs typeface="Calibri"/>
      </a:majorFont>
      <a:minorFont>
        <a:latin typeface="Calibri"/>
        <a:ea typeface="Calibri"/>
        <a:cs typeface="Calibr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>
        <a:prstTxWarp prst="textNoShape">
          <a:avLst/>
        </a:prstTxWarp>
        <a:noAutofit/>
      </a:bodyPr>
      <a:lstStyle>
        <a:defPPr>
          <a:defRPr/>
        </a:defPPr>
      </a:lstStyle>
      <a:style>
        <a:lnRef idx="0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Presentation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Amir</dc:creator>
  <cp:keywords/>
  <dc:description/>
  <cp:lastModifiedBy>Amir</cp:lastModifiedBy>
  <cp:revision>0</cp:revision>
  <dcterms:created xsi:type="dcterms:W3CDTF">2023-01-25T18:13:34Z</dcterms:created>
  <dcterms:modified xsi:type="dcterms:W3CDTF">2025-12-05T18:04:19Z</dcterms:modified>
</cp:coreProperties>
</file>