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sldMasterIdLst>
    <p:sldMasterId id="2147483648" r:id="rId5"/>
  </p:sldMasterIdLst>
  <p:sldIdLst>
    <p:sldId id="257" r:id="rId6"/>
    <p:sldId id="258" r:id="rId7"/>
    <p:sldId id="260" r:id="rId8"/>
    <p:sldId id="261" r:id="rId9"/>
    <p:sldId id="259" r:id="rId10"/>
    <p:sldId id="262" r:id="rId11"/>
    <p:sldId id="263" r:id="rId12"/>
    <p:sldId id="264" r:id="rId13"/>
    <p:sldId id="265" r:id="rId14"/>
    <p:sldId id="273" r:id="rId15"/>
    <p:sldId id="266" r:id="rId16"/>
    <p:sldId id="270" r:id="rId17"/>
    <p:sldId id="269" r:id="rId18"/>
    <p:sldId id="268" r:id="rId19"/>
    <p:sldId id="271" r:id="rId20"/>
    <p:sldId id="272" r:id="rId21"/>
  </p:sldIdLst>
  <p:sldSz cx="9144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9pPr>
  </p:defaultTextStyle>
</p:presentation>
</file>

<file path=ppt/presProps.xml><?xml version="1.0" encoding="utf-8"?>
<p:presentationP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dt="1698775286" val="982" revOS="4"/>
      <pr:smFileRevision xmlns:pr="smNativeData" dt="1698775286" val="0"/>
      <pr:guideOptions xmlns:pr="smNativeData" dt="1698775286" snapToGrid="1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slideViewPr>
    <p:cSldViewPr>
      <p:cViewPr varScale="1">
        <p:scale>
          <a:sx n="89" d="100"/>
          <a:sy n="89" d="100"/>
        </p:scale>
        <p:origin x="284" y="412"/>
      </p:cViewPr>
      <p:guideLst x="0" y="0"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16" d="100"/>
        <a:sy n="16" d="100"/>
      </p:scale>
      <p:origin x="0" y="0"/>
    </p:cViewPr>
  </p:sorterViewPr>
  <p:notesViewPr>
    <p:cSldViewPr>
      <p:cViewPr>
        <p:scale>
          <a:sx n="89" d="100"/>
          <a:sy n="89" d="100"/>
        </p:scale>
        <p:origin x="284" y="412"/>
      </p:cViewPr>
    </p:cSldViewPr>
  </p:notesViewPr>
  <p:gridSpacing cx="71755" cy="71755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BAAAGw0AAAg0AAAmFgAAEAAAACYAAAAIAAAAAQAAAAAAAAA="/>
              </a:ext>
            </a:extLst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Подзаголовок 2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wCAAA6BcAANAvAACwIgAAEAAAACYAAAAIAAAAAYAAAAAAAAA="/>
              </a:ext>
            </a:extLst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ru-ru">
                <a:solidFill>
                  <a:srgbClr val="8C8C8C"/>
                </a:solidFill>
              </a:defRPr>
            </a:lvl1pPr>
            <a:lvl2pPr marL="457200" indent="0" algn="ctr">
              <a:buNone/>
              <a:defRPr lang="ru-ru">
                <a:solidFill>
                  <a:srgbClr val="8C8C8C"/>
                </a:solidFill>
              </a:defRPr>
            </a:lvl2pPr>
            <a:lvl3pPr marL="914400" indent="0" algn="ctr">
              <a:buNone/>
              <a:defRPr lang="ru-ru">
                <a:solidFill>
                  <a:srgbClr val="8C8C8C"/>
                </a:solidFill>
              </a:defRPr>
            </a:lvl3pPr>
            <a:lvl4pPr marL="1371600" indent="0" algn="ctr">
              <a:buNone/>
              <a:defRPr lang="ru-ru">
                <a:solidFill>
                  <a:srgbClr val="8C8C8C"/>
                </a:solidFill>
              </a:defRPr>
            </a:lvl4pPr>
            <a:lvl5pPr marL="1828800" indent="0" algn="ctr">
              <a:buNone/>
              <a:defRPr lang="ru-ru">
                <a:solidFill>
                  <a:srgbClr val="8C8C8C"/>
                </a:solidFill>
              </a:defRPr>
            </a:lvl5pPr>
            <a:lvl6pPr marL="2286000" indent="0" algn="ctr">
              <a:buNone/>
              <a:defRPr lang="ru-ru">
                <a:solidFill>
                  <a:srgbClr val="8C8C8C"/>
                </a:solidFill>
              </a:defRPr>
            </a:lvl6pPr>
            <a:lvl7pPr marL="2743200" indent="0" algn="ctr">
              <a:buNone/>
              <a:defRPr lang="ru-ru">
                <a:solidFill>
                  <a:srgbClr val="8C8C8C"/>
                </a:solidFill>
              </a:defRPr>
            </a:lvl7pPr>
            <a:lvl8pPr marL="3200400" indent="0" algn="ctr">
              <a:buNone/>
              <a:defRPr lang="ru-ru">
                <a:solidFill>
                  <a:srgbClr val="8C8C8C"/>
                </a:solidFill>
              </a:defRPr>
            </a:lvl8pPr>
            <a:lvl9pPr marL="3657600" indent="0" algn="ctr">
              <a:buNone/>
              <a:defRPr lang="ru-ru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подзаголовка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2A04-4AD2-FBDC-9C16-BC8964586AE9}" type="datetime1">
              <a:t>09.02.2023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5DC1-8FD2-FBAB-9C16-79FE13586A2C}" type="slidenum"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CYAAAAIAAAAAgAAAAAAAAA=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243C-72D2-FBD2-9C16-84876A586AD1}" type="datetime1">
              <a:t>09.02.2023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602C-62D2-FB96-9C16-94C32E586AC1}" type="slidenum"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IKAAAsQEAAHA1AACwJQAAEAAAACYAAAAIAAAAAwAAAAAAAAA="/>
              </a:ext>
            </a:extLst>
          </p:cNvSpPr>
          <p:nvPr>
            <p:ph type="title"/>
          </p:nvPr>
        </p:nvSpPr>
        <p:spPr>
          <a:xfrm>
            <a:off x="6629400" y="274955"/>
            <a:ext cx="2057400" cy="585152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NgnAACwJQAAEAAAACYAAAAIAAAAAwAAAAAAAAA="/>
              </a:ext>
            </a:extLst>
          </p:cNvSpPr>
          <p:nvPr>
            <p:ph idx="1"/>
          </p:nvPr>
        </p:nvSpPr>
        <p:spPr>
          <a:xfrm>
            <a:off x="457200" y="274955"/>
            <a:ext cx="6019800" cy="585152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3467-29D2-FBC2-9C16-DF977A586A8A}" type="datetime1">
              <a:t>09.02.2023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54AA-E4D2-FBA2-9C16-12F71A586A47}" type="slidenum"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CYAAAAIAAAAAAAAAAAAAAA=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5EED-A3D2-FBA8-9C16-55FD10586A00}" type="datetime1">
              <a:t>09.02.2023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11D0-9ED2-FBE7-9C16-68B25F586A3D}" type="slidenum"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yBAAAHBsAAEI0AAB9IwAAEAAAACYAAAAIAAAAgYAAAAAAAAA=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algn="l">
              <a:defRPr lang="ru-ru" sz="4000" b="1" cap="all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 cap="all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val="SMDATA_13_9kBB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yBAAA4hEAAEI0AAAcGwAAEAAAACYAAAAIAAAAgYAAAAAAAAA="/>
              </a:ext>
            </a:extLst>
          </p:cNvSpPr>
          <p:nvPr>
            <p:ph idx="1"/>
          </p:nvPr>
        </p:nvSpPr>
        <p:spPr>
          <a:xfrm>
            <a:off x="722630" y="2907030"/>
            <a:ext cx="7772400" cy="149987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000">
                <a:solidFill>
                  <a:srgbClr val="8C8C8C"/>
                </a:solidFill>
              </a:defRPr>
            </a:lvl1pPr>
            <a:lvl2pPr marL="457200" indent="0">
              <a:buNone/>
              <a:defRPr lang="ru-ru" sz="1800">
                <a:solidFill>
                  <a:srgbClr val="8C8C8C"/>
                </a:solidFill>
              </a:defRPr>
            </a:lvl2pPr>
            <a:lvl3pPr marL="914400" indent="0">
              <a:buNone/>
              <a:defRPr lang="ru-ru" sz="1600">
                <a:solidFill>
                  <a:srgbClr val="8C8C8C"/>
                </a:solidFill>
              </a:defRPr>
            </a:lvl3pPr>
            <a:lvl4pPr marL="1371600" indent="0">
              <a:buNone/>
              <a:defRPr lang="ru-ru" sz="1400">
                <a:solidFill>
                  <a:srgbClr val="8C8C8C"/>
                </a:solidFill>
              </a:defRPr>
            </a:lvl4pPr>
            <a:lvl5pPr marL="1828800" indent="0">
              <a:buNone/>
              <a:defRPr lang="ru-ru" sz="1400">
                <a:solidFill>
                  <a:srgbClr val="8C8C8C"/>
                </a:solidFill>
              </a:defRPr>
            </a:lvl5pPr>
            <a:lvl6pPr marL="2286000" indent="0">
              <a:buNone/>
              <a:defRPr lang="ru-ru" sz="1400">
                <a:solidFill>
                  <a:srgbClr val="8C8C8C"/>
                </a:solidFill>
              </a:defRPr>
            </a:lvl6pPr>
            <a:lvl7pPr marL="2743200" indent="0">
              <a:buNone/>
              <a:defRPr lang="ru-ru" sz="1400">
                <a:solidFill>
                  <a:srgbClr val="8C8C8C"/>
                </a:solidFill>
              </a:defRPr>
            </a:lvl7pPr>
            <a:lvl8pPr marL="3200400" indent="0">
              <a:buNone/>
              <a:defRPr lang="ru-ru" sz="1400">
                <a:solidFill>
                  <a:srgbClr val="8C8C8C"/>
                </a:solidFill>
              </a:defRPr>
            </a:lvl8pPr>
            <a:lvl9pPr marL="3657600" indent="0">
              <a:buNone/>
              <a:defRPr lang="ru-ru" sz="1400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08C1-8FD2-FBFE-9C16-79AB46586A2C}" type="datetime1">
              <a:t>09.02.2023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6A93-DDD2-FB9C-9C16-2BC924586A7E}" type="slidenum"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KgbAACwJQAAEAAAACYAAAAIAAAAAYAAAAAAAAA="/>
              </a:ext>
            </a:extLst>
          </p:cNvSpPr>
          <p:nvPr>
            <p:ph idx="1"/>
          </p:nvPr>
        </p:nvSpPr>
        <p:spPr>
          <a:xfrm>
            <a:off x="457200" y="1600200"/>
            <a:ext cx="4038600" cy="4526280"/>
          </a:xfrm>
        </p:spPr>
        <p:txBody>
          <a:bodyPr/>
          <a:lstStyle>
            <a:lvl1pPr>
              <a:defRPr lang="ru-ru" sz="2800"/>
            </a:lvl1pPr>
            <a:lvl2pPr>
              <a:defRPr lang="ru-ru" sz="2400"/>
            </a:lvl2pPr>
            <a:lvl3pPr>
              <a:defRPr lang="ru-ru" sz="2000"/>
            </a:lvl3pPr>
            <a:lvl4pPr>
              <a:defRPr lang="ru-ru" sz="1800"/>
            </a:lvl4pPr>
            <a:lvl5pPr>
              <a:defRPr lang="ru-ru" sz="1800"/>
            </a:lvl5pPr>
            <a:lvl6pPr>
              <a:defRPr lang="ru-ru" sz="1800"/>
            </a:lvl6pPr>
            <a:lvl7pPr>
              <a:defRPr lang="ru-ru" sz="1800"/>
            </a:lvl7pPr>
            <a:lvl8pPr>
              <a:defRPr lang="ru-ru" sz="1800"/>
            </a:lvl8pPr>
            <a:lvl9pPr>
              <a:defRPr lang="ru-ru" sz="18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Содержимое 3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YHAAA2AkAAHA1AACwJQAAEAAAACYAAAAIAAAAAYAAAAAAAAA="/>
              </a:ext>
            </a:extLst>
          </p:cNvSpPr>
          <p:nvPr>
            <p:ph idx="2"/>
          </p:nvPr>
        </p:nvSpPr>
        <p:spPr>
          <a:xfrm>
            <a:off x="4648200" y="1600200"/>
            <a:ext cx="4038600" cy="4526280"/>
          </a:xfrm>
        </p:spPr>
        <p:txBody>
          <a:bodyPr/>
          <a:lstStyle>
            <a:lvl1pPr>
              <a:defRPr lang="ru-ru" sz="2800"/>
            </a:lvl1pPr>
            <a:lvl2pPr>
              <a:defRPr lang="ru-ru" sz="2400"/>
            </a:lvl2pPr>
            <a:lvl3pPr>
              <a:defRPr lang="ru-ru" sz="2000"/>
            </a:lvl3pPr>
            <a:lvl4pPr>
              <a:defRPr lang="ru-ru" sz="1800"/>
            </a:lvl4pPr>
            <a:lvl5pPr>
              <a:defRPr lang="ru-ru" sz="1800"/>
            </a:lvl5pPr>
            <a:lvl6pPr>
              <a:defRPr lang="ru-ru" sz="1800"/>
            </a:lvl6pPr>
            <a:lvl7pPr>
              <a:defRPr lang="ru-ru" sz="1800"/>
            </a:lvl7pPr>
            <a:lvl8pPr>
              <a:defRPr lang="ru-ru" sz="1800"/>
            </a:lvl8pPr>
            <a:lvl9pPr>
              <a:defRPr lang="ru-ru" sz="18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49FB-B5D2-FBBF-9C16-43EA07586A16}" type="datetime1">
              <a:t>09.02.2023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503B-75D2-FBA6-9C16-83F31E586AD6}" type="slidenum"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val="SMDATA_13_9kBB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cgkAAKsbAABhDQAAEAAAACYAAAAIAAAAgYAAAAAAAAA="/>
              </a:ext>
            </a:extLst>
          </p:cNvSpPr>
          <p:nvPr>
            <p:ph idx="1"/>
          </p:nvPr>
        </p:nvSpPr>
        <p:spPr>
          <a:xfrm>
            <a:off x="457200" y="1535430"/>
            <a:ext cx="404050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Содержимое 3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YQ0AAKsbAACwJQAAEAAAACYAAAAIAAAAAYAAAAAAAAA="/>
              </a:ext>
            </a:extLst>
          </p:cNvSpPr>
          <p:nvPr>
            <p:ph idx="2"/>
          </p:nvPr>
        </p:nvSpPr>
        <p:spPr>
          <a:xfrm>
            <a:off x="457200" y="2174875"/>
            <a:ext cx="4040505" cy="3951605"/>
          </a:xfrm>
        </p:spPr>
        <p:txBody>
          <a:bodyPr/>
          <a:lstStyle>
            <a:lvl1pPr>
              <a:defRPr lang="ru-ru" sz="2400"/>
            </a:lvl1pPr>
            <a:lvl2pPr>
              <a:defRPr lang="ru-ru" sz="2000"/>
            </a:lvl2pPr>
            <a:lvl3pPr>
              <a:defRPr lang="ru-ru" sz="1800"/>
            </a:lvl3pPr>
            <a:lvl4pPr>
              <a:defRPr lang="ru-ru" sz="1600"/>
            </a:lvl4pPr>
            <a:lvl5pPr>
              <a:defRPr lang="ru-ru" sz="1600"/>
            </a:lvl5pPr>
            <a:lvl6pPr>
              <a:defRPr lang="ru-ru" sz="1600"/>
            </a:lvl6pPr>
            <a:lvl7pPr>
              <a:defRPr lang="ru-ru" sz="1600"/>
            </a:lvl7pPr>
            <a:lvl8pPr>
              <a:defRPr lang="ru-ru" sz="1600"/>
            </a:lvl8pPr>
            <a:lvl9pPr>
              <a:defRPr lang="ru-ru" sz="16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5" name="Текст 4"/>
          <p:cNvSpPr>
            <a:spLocks noGrp="1" noChangeArrowheads="1"/>
            <a:extLst>
              <a:ext uri="smNativeData">
                <pr:smNativeData xmlns:pr="smNativeData" val="SMDATA_13_9kBB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THAAAcgkAAHA1AABhDQAAEAAAACYAAAAIAAAAgYAAAAAAAAA="/>
              </a:ext>
            </a:extLst>
          </p:cNvSpPr>
          <p:nvPr>
            <p:ph idx="3"/>
          </p:nvPr>
        </p:nvSpPr>
        <p:spPr>
          <a:xfrm>
            <a:off x="4645025" y="1535430"/>
            <a:ext cx="404177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6" name="Содержимое 5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THAAAYQ0AAHA1AACwJQAAEAAAACYAAAAIAAAAAYAAAAAAAAA="/>
              </a:ext>
            </a:extLst>
          </p:cNvSpPr>
          <p:nvPr>
            <p:ph idx="4"/>
          </p:nvPr>
        </p:nvSpPr>
        <p:spPr>
          <a:xfrm>
            <a:off x="4645025" y="2174875"/>
            <a:ext cx="4041775" cy="3951605"/>
          </a:xfrm>
        </p:spPr>
        <p:txBody>
          <a:bodyPr/>
          <a:lstStyle>
            <a:lvl1pPr>
              <a:defRPr lang="ru-ru" sz="2400"/>
            </a:lvl1pPr>
            <a:lvl2pPr>
              <a:defRPr lang="ru-ru" sz="2000"/>
            </a:lvl2pPr>
            <a:lvl3pPr>
              <a:defRPr lang="ru-ru" sz="1800"/>
            </a:lvl3pPr>
            <a:lvl4pPr>
              <a:defRPr lang="ru-ru" sz="1600"/>
            </a:lvl4pPr>
            <a:lvl5pPr>
              <a:defRPr lang="ru-ru" sz="1600"/>
            </a:lvl5pPr>
            <a:lvl6pPr>
              <a:defRPr lang="ru-ru" sz="1600"/>
            </a:lvl6pPr>
            <a:lvl7pPr>
              <a:defRPr lang="ru-ru" sz="1600"/>
            </a:lvl7pPr>
            <a:lvl8pPr>
              <a:defRPr lang="ru-ru" sz="1600"/>
            </a:lvl8pPr>
            <a:lvl9pPr>
              <a:defRPr lang="ru-ru" sz="16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7" name="Дата 6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15B7-F9D2-FBE3-9C16-0FB65B586A5A}" type="datetime1">
              <a:t>09.02.2023</a:t>
            </a:fld>
          </a:p>
        </p:txBody>
      </p:sp>
      <p:sp>
        <p:nvSpPr>
          <p:cNvPr id="8" name="Нижний колонтитул 7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9" name="Номер слайда 8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142D-63D2-FBE2-9C16-95B75A586AC0}" type="slidenum"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Дата 2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2530-7ED2-FBD3-9C16-88866B586ADD}" type="datetime1">
              <a:t>09.02.2023</a:t>
            </a:fld>
          </a:p>
        </p:txBody>
      </p:sp>
      <p:sp>
        <p:nvSpPr>
          <p:cNvPr id="4" name="Нижний колонтитул 3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5" name="Номер слайда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30BB-F5D2-FBC6-9C16-03937E586A56}" type="slidenum"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549C-D2D2-FBA2-9C16-24F71A586A71}" type="datetime1">
              <a:t/>
            </a:fld>
          </a:p>
        </p:txBody>
      </p:sp>
      <p:sp>
        <p:nvSpPr>
          <p:cNvPr id="3" name="Нижний колонтитул 2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5175-3BD2-FBA7-9C16-CDF21F586A98}" type="slidenum">
              <a:t/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rgEAAFIVAADUCAAAEAAAACYAAAAIAAAAgYAAAAAAAAA=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+FQAArgEAAHA1AACwJQAAEAAAACYAAAAIAAAAAYAAAAAAAAA=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1AgAAFIVAACwJQAAEAAAACYAAAAIAAAAAYAAAAAAAAA="/>
              </a:ext>
            </a:extLst>
          </p:cNvSpPr>
          <p:nvPr>
            <p:ph idx="2"/>
          </p:nvPr>
        </p:nvSpPr>
        <p:spPr>
          <a:xfrm>
            <a:off x="457200" y="1435100"/>
            <a:ext cx="3008630" cy="4691380"/>
          </a:xfrm>
        </p:spPr>
        <p:txBody>
          <a:bodyPr/>
          <a:lstStyle>
            <a:lvl1pPr marL="0" indent="0">
              <a:buNone/>
              <a:defRPr lang="ru-ru" sz="1400"/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04FA-B4D2-FBF2-9C16-42A74A586A17}" type="datetime1">
              <a:t>09.02.2023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24C8-86D2-FBD2-9C16-70876A586A25}" type="slidenum"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iB0AAMcsAAAFIQAAEAAAACYAAAAIAAAAgYAAAAAAAAA="/>
              </a:ext>
            </a:extLst>
          </p:cNvSpPr>
          <p:nvPr>
            <p:ph type="title"/>
          </p:nvPr>
        </p:nvSpPr>
        <p:spPr>
          <a:xfrm>
            <a:off x="1792605" y="4800600"/>
            <a:ext cx="5486400" cy="567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Рисунок 2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xQMAAMcsAAAVHQAAEAAAACYAAAAIAAAAAYAAAAAAAAA="/>
              </a:ext>
            </a:extLst>
          </p:cNvSpPr>
          <p:nvPr>
            <p:ph type="pic" idx="1"/>
          </p:nvPr>
        </p:nvSpPr>
        <p:spPr>
          <a:xfrm>
            <a:off x="1792605" y="612775"/>
            <a:ext cx="5486400" cy="4114800"/>
          </a:xfrm>
        </p:spPr>
        <p:txBody>
          <a:bodyPr/>
          <a:lstStyle>
            <a:lvl1pPr marL="0" indent="0">
              <a:buNone/>
              <a:defRPr lang="ru-ru" sz="32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>
              <a:defRPr lang="ru-ru"/>
            </a:pP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BSEAAMcsAAD4JQAAEAAAACYAAAAIAAAAAYAAAAAAAAA="/>
              </a:ext>
            </a:extLst>
          </p:cNvSpPr>
          <p:nvPr>
            <p:ph idx="2"/>
          </p:nvPr>
        </p:nvSpPr>
        <p:spPr>
          <a:xfrm>
            <a:off x="1792605" y="5367655"/>
            <a:ext cx="5486400" cy="804545"/>
          </a:xfrm>
        </p:spPr>
        <p:txBody>
          <a:bodyPr/>
          <a:lstStyle>
            <a:lvl1pPr marL="0" indent="0">
              <a:buNone/>
              <a:defRPr lang="ru-ru" sz="1400"/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FAE3176-38D2-FBC7-9C16-CE927F586A9B}" type="datetime1">
              <a:t>09.02.2023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FAE1B09-47D2-FBED-9C16-B1B855586AE4}" type="slidenum"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QAbw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sQEAAHA1AAC5CAAAEAAAACYAAAAIAAAAvy8AAAAAAAA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val="SMDATA_13_9kBBZ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2AkAAHA1AACwJQAAEAAAACYAAAAIAAAAPy8AAAAAAAA="/>
              </a:ext>
            </a:extLst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EAAAACYAAAAIAAAAv48AAAAAAAA="/>
              </a:ext>
            </a:extLst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fld id="{3FAE1961-2FD2-FBEF-9C16-D9BA57586A8C}" type="datetime1">
              <a:t/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EAAAACYAAAAIAAAAv48AAAAAAAA="/>
              </a:ext>
            </a:extLst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9kBB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EAAAACYAAAAIAAAAv48AAAAAAAA="/>
              </a:ext>
            </a:extLst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fld id="{3FAE5802-4CD2-FBAE-9C16-BAFB16586AEF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titleStyle>
    <p:bodyStyle>
      <a:lvl1pPr marL="342900" marR="0" indent="-342900" algn="l" defTabSz="914400">
        <a:lnSpc>
          <a:spcPct val="100000"/>
        </a:lnSpc>
        <a:spcBef>
          <a:spcPts val="765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32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742950" marR="0" indent="-285750" algn="l" defTabSz="914400">
        <a:lnSpc>
          <a:spcPct val="100000"/>
        </a:lnSpc>
        <a:spcBef>
          <a:spcPts val="67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1143000" marR="0" indent="-228600" algn="l" defTabSz="914400">
        <a:lnSpc>
          <a:spcPct val="100000"/>
        </a:lnSpc>
        <a:spcBef>
          <a:spcPts val="575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4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600200" marR="0" indent="-228600" algn="l" defTabSz="914400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2057400" marR="0" indent="-228600" algn="l" defTabSz="914400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itchFamily="2" charset="-52"/>
        <a:buChar char="»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5146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9718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429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886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image" Target="../media/image4.jpeg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slide1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mir\Desktop\картинки\2+.jpg"/>
          <p:cNvPicPr>
            <a:extLst>
              <a:ext uri="smNativeData">
                <pr:smNativeData xmlns:pr="smNativeData" val="SMDATA_15_9kBBZ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ticUG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wEAALgAAAAlNwAAeC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16840"/>
            <a:ext cx="8784590" cy="66243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5520cf93387e9854d11d1bfced3293aec299fb4b-8350132-images-thumbs&amp;n=13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jAEAACkBAAC0NgAAlig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88595"/>
            <a:ext cx="8641080" cy="640905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mir\Desktop\картинки\9+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nAGg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eQAAACkBAAC0NgAADS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76835" y="188595"/>
            <a:ext cx="8815705" cy="64846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originals/3b/e2/af/3be2af8208046740439576a0965ba74e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35eAK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wEAACkBAAAlNwAABy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88595"/>
            <a:ext cx="8784590" cy="64808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karnaval.my1.ru/_bl/11/63641067.jpg"/>
          <p:cNvSpPr>
            <a:extLst>
              <a:ext uri="smNativeData">
                <pr:smNativeData xmlns:pr="smNativeData" val="SMDATA_13_9kBBZRMAAAAlAAAAZA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D1AAAAHP///9UCAAD9AAAAEAAAACYAAAAIAAAA//////////8="/>
              </a:ext>
            </a:extLst>
          </p:cNvSpPr>
          <p:nvPr/>
        </p:nvSpPr>
        <p:spPr>
          <a:xfrm>
            <a:off x="155575" y="-144780"/>
            <a:ext cx="304800" cy="3054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ru-ru"/>
            </a:pPr>
          </a:p>
        </p:txBody>
      </p:sp>
      <p:pic>
        <p:nvPicPr>
          <p:cNvPr id="3" name="Picture 4" descr="https://karnaval.my1.ru/_bl/11/63641067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jAEAAJoBAAC0NgAAlig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260350"/>
            <a:ext cx="8641080" cy="63373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artinkin.net/uploads/posts/2022-02/1645763931_3-kartinkin-net-p-kartinki-romeo-i-dzhuletta-3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wEAAJoBAAAlNwAAlig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260350"/>
            <a:ext cx="8784590" cy="63373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tatic.dailymoscow.ru/uploads/novosib/2016/01/romeo-and-juliet-wallpaper-10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jAEAALgAAAC0NgAABy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16840"/>
            <a:ext cx="8641080" cy="655256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mir\Desktop\картинки\4+.png"/>
          <p:cNvPicPr>
            <a:extLst>
              <a:ext uri="smNativeData">
                <pr:smNativeData xmlns:pr="smNativeData" val="SMDATA_15_9kBBZ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IBw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jAEAAJoBAAC0NgAAsyc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260350"/>
            <a:ext cx="8641080" cy="619315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mir\Desktop\картинки\5+.jpeg"/>
          <p:cNvPicPr>
            <a:extLst>
              <a:ext uri="smNativeData">
                <pr:smNativeData xmlns:pr="smNativeData" val="SMDATA_15_9kBBZ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OSAAADUCAADhMwAA+xA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5238115" y="358775"/>
            <a:ext cx="3195320" cy="24015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3" descr="C:\Users\Amir\Desktop\картинки\1+.jpg"/>
          <p:cNvPicPr>
            <a:extLst>
              <a:ext uri="smNativeData">
                <pr:smNativeData xmlns:pr="smNativeData" val="SMDATA_15_9kBBZ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l4cMG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wIAABcDAABlFwAAmBI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33705" y="502285"/>
            <a:ext cx="3369310" cy="252031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Рисунок 4" descr="C:\Users\Amir\Desktop\картинки\3+.jpg"/>
          <p:cNvPicPr>
            <a:extLst>
              <a:ext uri="smNativeData">
                <pr:smNativeData xmlns:pr="smNativeData" val="SMDATA_15_9kBBZ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+4sMG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BEAADAVAAArKAAAdiYAABAAAAAmAAAACAAAAP//////////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0" y="3444240"/>
            <a:ext cx="3672205" cy="280797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  <p:bldP spid="3" grpId="0" animBg="1" advAuto="0"/>
      <p:bldP spid="3" grpId="1" animBg="1" advAuto="0"/>
      <p:bldP spid="4" grpId="0" animBg="1" advAuto="0"/>
    </p:bldLst>
    <p:extLst>
      <p:ext uri="smNativeData">
        <pr:smNativeData xmlns:pr="smNativeData" val="9kBBZQQAAAAFAAAA/f///wEAAAABAAAAAAAAAAAAAAAAAAAAAAAAAAkAAAD9////AQAAABYAAAAIAAAAAAAAAAAAAAAAAAAADgAAAP3///8BAAAAFgAAAAgAAAAAAAAAAAAAAAAAAAATAAAA/f///wEAAAAWAAAACAAAAAAAAAAAAAAAAAAAAA=="/>
      </p:ext>
    </p:extLst>
  </p:timing>
</p:sld>
</file>

<file path=ppt/slides/slide3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mir\Desktop\картинки\maxresdefault (1)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+2sMG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wEAACkBAAC0NgAABy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88595"/>
            <a:ext cx="8712835" cy="64808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mir\Desktop\картинки\0bb5c408715dd1c2eaf2eedf1b5a4e99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jAEAACkBAAAlNwAABy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88595"/>
            <a:ext cx="8712835" cy="64808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mir\Desktop\картинки\14+.jpg"/>
          <p:cNvPicPr>
            <a:extLst>
              <a:ext uri="smNativeData">
                <pr:smNativeData xmlns:pr="smNativeData" val="SMDATA_15_9kBBZ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tstEK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wEAACkBAAC0NgAAlig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88595"/>
            <a:ext cx="8712835" cy="640905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mir\Desktop\картинки\11+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eu9EK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jAEAAJoBAAAlNwAABy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260350"/>
            <a:ext cx="8712835" cy="640905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mir\Desktop\картинки\12+.pn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oPb//wAAAACgQQAAMCo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mir\Desktop\картинки\6+.jpe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ZVulK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wEAACkBAAAkNwAAlig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88595"/>
            <a:ext cx="8783955" cy="640905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mir\Desktop\картинки\8+.jpg"/>
          <p:cNvPicPr>
            <a:picLocks noChangeAspect="1"/>
            <a:extLst>
              <a:ext uri="smNativeData">
                <pr:smNativeData xmlns:pr="smNativeData" val="SMDATA_15_9kBBZ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8COMK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wEAACkBAAC0NgAAByk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88595"/>
            <a:ext cx="8712835" cy="64808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Amir</dc:creator>
  <cp:keywords/>
  <dc:description/>
  <cp:lastModifiedBy>Amir</cp:lastModifiedBy>
  <cp:revision>0</cp:revision>
  <dcterms:created xsi:type="dcterms:W3CDTF">2023-02-09T17:50:20Z</dcterms:created>
  <dcterms:modified xsi:type="dcterms:W3CDTF">2023-10-31T18:01:26Z</dcterms:modified>
</cp:coreProperties>
</file>